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14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BD50-634A-4FD6-8280-EF77701B21A7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3DBD-8691-464D-A773-1084413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4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93DBD-8691-464D-A773-1084413BF1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C1D-52DD-DE39-0628-4A163F3F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654" y="2085108"/>
            <a:ext cx="6705600" cy="233911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A059E-DDF4-5E86-83C8-B22F8A48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4653" y="4572000"/>
            <a:ext cx="6705599" cy="685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2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1A52-898D-45AE-E91E-53C4D05F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F4BED-E08A-2CA1-DF22-19753208B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650E6-100D-FABB-08BA-14B9A891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013F-C147-4FEA-8873-404B937FE6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F983F-3BE2-559B-0F54-FFBDF2BA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5EAF-7423-E7F1-B699-E0640EBC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D5C00-B1A7-5A31-166F-955FFF9AF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BD317-AEFB-ADDF-7ECA-82A0D211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F9C4B-DB1C-409D-00FE-82F718F9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013F-C147-4FEA-8873-404B937FE6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FE4D-8440-ED7F-6FC8-C2FFEF9E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2CDD1-4F8D-FC3F-7ADA-E444D174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F8FB-A63A-2BA0-FA57-E2073590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1708-C958-6D8E-8096-2635BEF1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2E461-33BA-EDF0-C826-96023DBF5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4718" y="0"/>
            <a:ext cx="978270" cy="9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4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8AF9-2346-9C2C-838F-A3F51E19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6E6E6-AA72-645C-A2B6-4E2E80D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3A8FE-419A-B502-E7F7-42A33DA8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013F-C147-4FEA-8873-404B937FE6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4F182-C44D-7D31-000E-30529C10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4360-34F6-5EED-80C1-E5D3B02B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4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1616-3011-B4F1-DAE4-25248719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B2DB-666B-A47C-77BD-ACBEAA13F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2935D-726D-BC33-1ABB-AFDCB62FB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9CD2-435D-C692-222B-EE10A92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6D522-516D-1A78-2A5B-92E538C3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CE982-EBCC-2EEC-F9B3-C9BC9F78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ACE07-A766-C4FD-F6B7-2DA417BB4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2E0C8-A62B-4A4C-177C-69A7A0A7D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1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A17D-A487-C437-DDE1-8ED4ADB7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9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15333-6666-850C-E3B4-4C9FDAF2A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21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DF1B-8FEB-3A05-13B8-3B655ECF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BF5-E0E6-4679-7E3E-1AAF8B1F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3B0B7-6343-C894-5CD7-575B66FC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5A3B-D3DF-2322-C976-1399CCF7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013F-C147-4FEA-8873-404B937FE6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94F2-FB9B-B7D8-403C-B37E5EE9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22968-AE5E-EEDC-0448-E86068E3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A7B0-69A6-C836-2249-299B7AB5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A5552-466D-2F60-CC1D-F9A063F96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91AB2-52D6-9322-2DE7-28C31B496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0E01-DBF3-15C6-93AF-5C637F47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013F-C147-4FEA-8873-404B937FE6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85699-BB9A-FEB3-79AE-98CE7721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0B7AE-676F-C90E-4A6D-646EFB13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3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3C93F-8A70-5AE1-9DCA-7532E303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49CC-5218-2FB4-85EC-579E9447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CE45-EBF6-2C28-BB5C-1B947E528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013F-C147-4FEA-8873-404B937FE6A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F936-6D23-EF19-98CC-5F04D1B34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6766-DD32-D847-38E2-40E113A20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F0212-E7A5-C4A9-4A7A-2E821AF751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6302445"/>
            <a:ext cx="12191985" cy="560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8F483-A349-5F5E-E8D5-4F42C32BA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4718" y="0"/>
            <a:ext cx="978270" cy="923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4888A-0A74-7371-BA28-8C32D94A87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376" y="145359"/>
            <a:ext cx="1726629" cy="7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87AD78-1C6A-FD2C-A951-D6AAAE946CA3}"/>
              </a:ext>
            </a:extLst>
          </p:cNvPr>
          <p:cNvSpPr txBox="1">
            <a:spLocks/>
          </p:cNvSpPr>
          <p:nvPr/>
        </p:nvSpPr>
        <p:spPr>
          <a:xfrm>
            <a:off x="5047656" y="3046144"/>
            <a:ext cx="6641121" cy="256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b="1" dirty="0">
                <a:latin typeface="+mn-lt"/>
              </a:rPr>
              <a:t>Presentation Title</a:t>
            </a:r>
          </a:p>
          <a:p>
            <a:pPr>
              <a:lnSpc>
                <a:spcPct val="120000"/>
              </a:lnSpc>
            </a:pPr>
            <a:endParaRPr lang="en-US" sz="900" b="1" dirty="0">
              <a:latin typeface="+mn-lt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Name of Author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31442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0BBCE37F-F606-F697-DF42-1596E9AE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The Team / Workgroup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B682DC-677B-7AB2-F030-E3FB2542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6" y="1588214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the team/individuals that conducted this Abstract study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AEC562-5076-23E0-03C8-4F9DCA97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35"/>
            <a:ext cx="10124902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D93D2-2FCA-FAFD-F673-23FAE86B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498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Description as noted in the Abstract submission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BAD89D-C5F5-D223-8765-4B753EB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492935"/>
            <a:ext cx="10281784" cy="1325563"/>
          </a:xfrm>
        </p:spPr>
        <p:txBody>
          <a:bodyPr>
            <a:normAutofit/>
          </a:bodyPr>
          <a:lstStyle/>
          <a:p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Goals of the project and </a:t>
            </a:r>
            <a:br>
              <a:rPr lang="it-IT" sz="4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final users that will benefit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D7C93-82D5-F3C5-3B06-6D4F1C8E5B04}"/>
              </a:ext>
            </a:extLst>
          </p:cNvPr>
          <p:cNvSpPr txBox="1">
            <a:spLocks/>
          </p:cNvSpPr>
          <p:nvPr/>
        </p:nvSpPr>
        <p:spPr>
          <a:xfrm>
            <a:off x="557542" y="181849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Goals Noted in the Abstract Submission and who will benefit from this work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FBF017-7315-BAD1-3352-61D7D7E6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282779"/>
            <a:ext cx="1041461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F5B8F7-E453-2283-10F4-692409BB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6" y="17511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of the Abstract Submission project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1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BDD6DC-CA50-6A44-4784-433116BE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57" y="2697308"/>
            <a:ext cx="9809085" cy="3025776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1" u="none" strike="noStrike" cap="none" dirty="0">
                <a:solidFill>
                  <a:srgbClr val="1CA692"/>
                </a:solidFill>
                <a:latin typeface="Calibri"/>
                <a:ea typeface="Calibri"/>
                <a:cs typeface="Calibri"/>
                <a:sym typeface="Calibri"/>
              </a:rPr>
              <a:t>Submitting Author Name</a:t>
            </a:r>
            <a:endParaRPr lang="it" sz="2800" b="0" i="1" u="none" strike="noStrike" cap="none" dirty="0">
              <a:solidFill>
                <a:srgbClr val="1CA6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800" i="1" dirty="0">
                <a:solidFill>
                  <a:srgbClr val="1F4A98"/>
                </a:solidFill>
                <a:ea typeface="Calibri"/>
                <a:cs typeface="Calibri"/>
                <a:sym typeface="Calibri"/>
              </a:rPr>
              <a:t>Submitting Author Email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800" i="1" dirty="0">
                <a:solidFill>
                  <a:srgbClr val="1CA692"/>
                </a:solidFill>
                <a:latin typeface="Calibri"/>
                <a:ea typeface="Calibri"/>
                <a:cs typeface="Calibri"/>
                <a:sym typeface="Calibri"/>
              </a:rPr>
              <a:t>Submitting Author Organization, Country</a:t>
            </a:r>
            <a:endParaRPr lang="it" sz="2800" b="0" i="1" u="none" strike="noStrike" cap="none" dirty="0">
              <a:solidFill>
                <a:srgbClr val="1CA6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331E9-07DA-3E98-CFA8-E59AA9C26FC4}"/>
              </a:ext>
            </a:extLst>
          </p:cNvPr>
          <p:cNvSpPr txBox="1"/>
          <p:nvPr/>
        </p:nvSpPr>
        <p:spPr>
          <a:xfrm>
            <a:off x="1457325" y="3038475"/>
            <a:ext cx="569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venir Next LT Pro Light" panose="020B0304020202020204" pitchFamily="34" charset="0"/>
                <a:ea typeface="Batang" panose="02030600000101010101" pitchFamily="18" charset="-127"/>
                <a:cs typeface="AngsanaUPC" panose="020B0502040204020203" pitchFamily="18" charset="-34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0440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74</Words>
  <Application>Microsoft Office PowerPoint</Application>
  <PresentationFormat>Widescreen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 Light</vt:lpstr>
      <vt:lpstr>Calibri</vt:lpstr>
      <vt:lpstr>Calibri Light</vt:lpstr>
      <vt:lpstr>Times New Roman</vt:lpstr>
      <vt:lpstr>Trebuchet MS</vt:lpstr>
      <vt:lpstr>Office Theme</vt:lpstr>
      <vt:lpstr>PowerPoint Presentation</vt:lpstr>
      <vt:lpstr>The Team / Workgroup</vt:lpstr>
      <vt:lpstr>Description</vt:lpstr>
      <vt:lpstr>Goals of the project and  final users that will benefit</vt:lpstr>
      <vt:lpstr>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Kallirroi Stavrianou</dc:creator>
  <cp:lastModifiedBy>Kallirroi Stavrianou</cp:lastModifiedBy>
  <cp:revision>10</cp:revision>
  <dcterms:created xsi:type="dcterms:W3CDTF">2023-02-09T16:37:15Z</dcterms:created>
  <dcterms:modified xsi:type="dcterms:W3CDTF">2023-05-15T14:27:54Z</dcterms:modified>
</cp:coreProperties>
</file>