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62" r:id="rId4"/>
    <p:sldId id="265" r:id="rId5"/>
    <p:sldId id="263" r:id="rId6"/>
    <p:sldId id="264" r:id="rId7"/>
    <p:sldId id="266" r:id="rId8"/>
    <p:sldId id="261" r:id="rId9"/>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359"/>
    <p:restoredTop sz="94718"/>
  </p:normalViewPr>
  <p:slideViewPr>
    <p:cSldViewPr snapToGrid="0" snapToObjects="1">
      <p:cViewPr varScale="1">
        <p:scale>
          <a:sx n="64" d="100"/>
          <a:sy n="64" d="100"/>
        </p:scale>
        <p:origin x="72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A8B0ED1-768B-0C47-8169-E96E9DCEF8D4}"/>
              </a:ext>
            </a:extLst>
          </p:cNvPr>
          <p:cNvSpPr>
            <a:spLocks noGrp="1"/>
          </p:cNvSpPr>
          <p:nvPr>
            <p:ph type="ctrTitle"/>
          </p:nvPr>
        </p:nvSpPr>
        <p:spPr>
          <a:xfrm>
            <a:off x="1524000" y="1122363"/>
            <a:ext cx="9144000" cy="2387600"/>
          </a:xfrm>
        </p:spPr>
        <p:txBody>
          <a:bodyPr anchor="b"/>
          <a:lstStyle>
            <a:lvl1pPr algn="ctr">
              <a:defRPr sz="6000"/>
            </a:lvl1pPr>
          </a:lstStyle>
          <a:p>
            <a:r>
              <a:rPr lang="es-MX"/>
              <a:t>Haz clic para modificar el estilo de título del patrón</a:t>
            </a:r>
          </a:p>
        </p:txBody>
      </p:sp>
      <p:sp>
        <p:nvSpPr>
          <p:cNvPr id="3" name="Subtítulo 2">
            <a:extLst>
              <a:ext uri="{FF2B5EF4-FFF2-40B4-BE49-F238E27FC236}">
                <a16:creationId xmlns:a16="http://schemas.microsoft.com/office/drawing/2014/main" id="{B7F1A172-18CD-BE4D-BD81-AEACD188C0A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p>
        </p:txBody>
      </p:sp>
      <p:sp>
        <p:nvSpPr>
          <p:cNvPr id="4" name="Marcador de fecha 3">
            <a:extLst>
              <a:ext uri="{FF2B5EF4-FFF2-40B4-BE49-F238E27FC236}">
                <a16:creationId xmlns:a16="http://schemas.microsoft.com/office/drawing/2014/main" id="{A4A5C318-3091-6A43-8B9D-07DB1CFFB095}"/>
              </a:ext>
            </a:extLst>
          </p:cNvPr>
          <p:cNvSpPr>
            <a:spLocks noGrp="1"/>
          </p:cNvSpPr>
          <p:nvPr>
            <p:ph type="dt" sz="half" idx="10"/>
          </p:nvPr>
        </p:nvSpPr>
        <p:spPr/>
        <p:txBody>
          <a:bodyPr/>
          <a:lstStyle/>
          <a:p>
            <a:fld id="{5922D97F-1855-7940-BD30-9CA7CE069233}" type="datetimeFigureOut">
              <a:rPr lang="es-MX" smtClean="0"/>
              <a:t>09/10/2021</a:t>
            </a:fld>
            <a:endParaRPr lang="es-MX"/>
          </a:p>
        </p:txBody>
      </p:sp>
      <p:sp>
        <p:nvSpPr>
          <p:cNvPr id="5" name="Marcador de pie de página 4">
            <a:extLst>
              <a:ext uri="{FF2B5EF4-FFF2-40B4-BE49-F238E27FC236}">
                <a16:creationId xmlns:a16="http://schemas.microsoft.com/office/drawing/2014/main" id="{2F0FC366-2E97-594D-ABB6-77A3183357F8}"/>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C598242A-B6D5-CE46-9354-6607AEB6092A}"/>
              </a:ext>
            </a:extLst>
          </p:cNvPr>
          <p:cNvSpPr>
            <a:spLocks noGrp="1"/>
          </p:cNvSpPr>
          <p:nvPr>
            <p:ph type="sldNum" sz="quarter" idx="12"/>
          </p:nvPr>
        </p:nvSpPr>
        <p:spPr/>
        <p:txBody>
          <a:bodyPr/>
          <a:lstStyle/>
          <a:p>
            <a:fld id="{D229380A-8E3A-AA4F-99CA-B9F889DA3BB4}" type="slidenum">
              <a:rPr lang="es-MX" smtClean="0"/>
              <a:t>‹#›</a:t>
            </a:fld>
            <a:endParaRPr lang="es-MX"/>
          </a:p>
        </p:txBody>
      </p:sp>
    </p:spTree>
    <p:extLst>
      <p:ext uri="{BB962C8B-B14F-4D97-AF65-F5344CB8AC3E}">
        <p14:creationId xmlns:p14="http://schemas.microsoft.com/office/powerpoint/2010/main" val="12405534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3B12BC-05F4-2743-865B-A567C30AD6E2}"/>
              </a:ext>
            </a:extLst>
          </p:cNvPr>
          <p:cNvSpPr>
            <a:spLocks noGrp="1"/>
          </p:cNvSpPr>
          <p:nvPr>
            <p:ph type="title"/>
          </p:nvPr>
        </p:nvSpPr>
        <p:spPr/>
        <p:txBody>
          <a:bodyPr/>
          <a:lstStyle/>
          <a:p>
            <a:r>
              <a:rPr lang="es-MX"/>
              <a:t>Haz clic para modificar el estilo de título del patrón</a:t>
            </a:r>
          </a:p>
        </p:txBody>
      </p:sp>
      <p:sp>
        <p:nvSpPr>
          <p:cNvPr id="3" name="Marcador de texto vertical 2">
            <a:extLst>
              <a:ext uri="{FF2B5EF4-FFF2-40B4-BE49-F238E27FC236}">
                <a16:creationId xmlns:a16="http://schemas.microsoft.com/office/drawing/2014/main" id="{A7DE5064-9233-E945-BC86-54A956BD3DF8}"/>
              </a:ext>
            </a:extLst>
          </p:cNvPr>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187379F0-76E8-394A-A7ED-7FA3A2854377}"/>
              </a:ext>
            </a:extLst>
          </p:cNvPr>
          <p:cNvSpPr>
            <a:spLocks noGrp="1"/>
          </p:cNvSpPr>
          <p:nvPr>
            <p:ph type="dt" sz="half" idx="10"/>
          </p:nvPr>
        </p:nvSpPr>
        <p:spPr/>
        <p:txBody>
          <a:bodyPr/>
          <a:lstStyle/>
          <a:p>
            <a:fld id="{5922D97F-1855-7940-BD30-9CA7CE069233}" type="datetimeFigureOut">
              <a:rPr lang="es-MX" smtClean="0"/>
              <a:t>09/10/2021</a:t>
            </a:fld>
            <a:endParaRPr lang="es-MX"/>
          </a:p>
        </p:txBody>
      </p:sp>
      <p:sp>
        <p:nvSpPr>
          <p:cNvPr id="5" name="Marcador de pie de página 4">
            <a:extLst>
              <a:ext uri="{FF2B5EF4-FFF2-40B4-BE49-F238E27FC236}">
                <a16:creationId xmlns:a16="http://schemas.microsoft.com/office/drawing/2014/main" id="{F9222A6B-83D9-AC4E-A42A-A53C690BE529}"/>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79F21101-8F6B-4A42-AF7E-9B3AA50561EA}"/>
              </a:ext>
            </a:extLst>
          </p:cNvPr>
          <p:cNvSpPr>
            <a:spLocks noGrp="1"/>
          </p:cNvSpPr>
          <p:nvPr>
            <p:ph type="sldNum" sz="quarter" idx="12"/>
          </p:nvPr>
        </p:nvSpPr>
        <p:spPr/>
        <p:txBody>
          <a:bodyPr/>
          <a:lstStyle/>
          <a:p>
            <a:fld id="{D229380A-8E3A-AA4F-99CA-B9F889DA3BB4}" type="slidenum">
              <a:rPr lang="es-MX" smtClean="0"/>
              <a:t>‹#›</a:t>
            </a:fld>
            <a:endParaRPr lang="es-MX"/>
          </a:p>
        </p:txBody>
      </p:sp>
    </p:spTree>
    <p:extLst>
      <p:ext uri="{BB962C8B-B14F-4D97-AF65-F5344CB8AC3E}">
        <p14:creationId xmlns:p14="http://schemas.microsoft.com/office/powerpoint/2010/main" val="13598608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A2BF40B-B617-744F-A388-2A08555BBA08}"/>
              </a:ext>
            </a:extLst>
          </p:cNvPr>
          <p:cNvSpPr>
            <a:spLocks noGrp="1"/>
          </p:cNvSpPr>
          <p:nvPr>
            <p:ph type="title" orient="vert"/>
          </p:nvPr>
        </p:nvSpPr>
        <p:spPr>
          <a:xfrm>
            <a:off x="8724900" y="365125"/>
            <a:ext cx="2628900" cy="5811838"/>
          </a:xfrm>
        </p:spPr>
        <p:txBody>
          <a:bodyPr vert="eaVert"/>
          <a:lstStyle/>
          <a:p>
            <a:r>
              <a:rPr lang="es-MX"/>
              <a:t>Haz clic para modificar el estilo de título del patrón</a:t>
            </a:r>
          </a:p>
        </p:txBody>
      </p:sp>
      <p:sp>
        <p:nvSpPr>
          <p:cNvPr id="3" name="Marcador de texto vertical 2">
            <a:extLst>
              <a:ext uri="{FF2B5EF4-FFF2-40B4-BE49-F238E27FC236}">
                <a16:creationId xmlns:a16="http://schemas.microsoft.com/office/drawing/2014/main" id="{2E98FCCC-680F-894C-96DB-2FA3A0D0C28E}"/>
              </a:ext>
            </a:extLst>
          </p:cNvPr>
          <p:cNvSpPr>
            <a:spLocks noGrp="1"/>
          </p:cNvSpPr>
          <p:nvPr>
            <p:ph type="body" orient="vert" idx="1"/>
          </p:nvPr>
        </p:nvSpPr>
        <p:spPr>
          <a:xfrm>
            <a:off x="838200" y="365125"/>
            <a:ext cx="7734300" cy="5811838"/>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B119397A-43C4-6C4C-9C87-4FD3D72BB521}"/>
              </a:ext>
            </a:extLst>
          </p:cNvPr>
          <p:cNvSpPr>
            <a:spLocks noGrp="1"/>
          </p:cNvSpPr>
          <p:nvPr>
            <p:ph type="dt" sz="half" idx="10"/>
          </p:nvPr>
        </p:nvSpPr>
        <p:spPr/>
        <p:txBody>
          <a:bodyPr/>
          <a:lstStyle/>
          <a:p>
            <a:fld id="{5922D97F-1855-7940-BD30-9CA7CE069233}" type="datetimeFigureOut">
              <a:rPr lang="es-MX" smtClean="0"/>
              <a:t>09/10/2021</a:t>
            </a:fld>
            <a:endParaRPr lang="es-MX"/>
          </a:p>
        </p:txBody>
      </p:sp>
      <p:sp>
        <p:nvSpPr>
          <p:cNvPr id="5" name="Marcador de pie de página 4">
            <a:extLst>
              <a:ext uri="{FF2B5EF4-FFF2-40B4-BE49-F238E27FC236}">
                <a16:creationId xmlns:a16="http://schemas.microsoft.com/office/drawing/2014/main" id="{0EB716AD-B236-BC40-BF4D-E35EFD65E8BB}"/>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A89F753A-F82A-764A-AB8E-989B9CCEA259}"/>
              </a:ext>
            </a:extLst>
          </p:cNvPr>
          <p:cNvSpPr>
            <a:spLocks noGrp="1"/>
          </p:cNvSpPr>
          <p:nvPr>
            <p:ph type="sldNum" sz="quarter" idx="12"/>
          </p:nvPr>
        </p:nvSpPr>
        <p:spPr/>
        <p:txBody>
          <a:bodyPr/>
          <a:lstStyle/>
          <a:p>
            <a:fld id="{D229380A-8E3A-AA4F-99CA-B9F889DA3BB4}" type="slidenum">
              <a:rPr lang="es-MX" smtClean="0"/>
              <a:t>‹#›</a:t>
            </a:fld>
            <a:endParaRPr lang="es-MX"/>
          </a:p>
        </p:txBody>
      </p:sp>
    </p:spTree>
    <p:extLst>
      <p:ext uri="{BB962C8B-B14F-4D97-AF65-F5344CB8AC3E}">
        <p14:creationId xmlns:p14="http://schemas.microsoft.com/office/powerpoint/2010/main" val="2710085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9A25E2-BA5E-3843-B28B-5F67E27EB3E9}"/>
              </a:ext>
            </a:extLst>
          </p:cNvPr>
          <p:cNvSpPr>
            <a:spLocks noGrp="1"/>
          </p:cNvSpPr>
          <p:nvPr>
            <p:ph type="title"/>
          </p:nvPr>
        </p:nvSpPr>
        <p:spPr/>
        <p:txBody>
          <a:bodyPr/>
          <a:lstStyle/>
          <a:p>
            <a:r>
              <a:rPr lang="es-MX"/>
              <a:t>Haz clic para modificar el estilo de título del patrón</a:t>
            </a:r>
          </a:p>
        </p:txBody>
      </p:sp>
      <p:sp>
        <p:nvSpPr>
          <p:cNvPr id="3" name="Marcador de contenido 2">
            <a:extLst>
              <a:ext uri="{FF2B5EF4-FFF2-40B4-BE49-F238E27FC236}">
                <a16:creationId xmlns:a16="http://schemas.microsoft.com/office/drawing/2014/main" id="{8B388914-D38D-1A4F-BDA1-4F15F66FA054}"/>
              </a:ext>
            </a:extLst>
          </p:cNvPr>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E9097349-F444-D343-A15D-6C3679F2BA22}"/>
              </a:ext>
            </a:extLst>
          </p:cNvPr>
          <p:cNvSpPr>
            <a:spLocks noGrp="1"/>
          </p:cNvSpPr>
          <p:nvPr>
            <p:ph type="dt" sz="half" idx="10"/>
          </p:nvPr>
        </p:nvSpPr>
        <p:spPr/>
        <p:txBody>
          <a:bodyPr/>
          <a:lstStyle/>
          <a:p>
            <a:fld id="{5922D97F-1855-7940-BD30-9CA7CE069233}" type="datetimeFigureOut">
              <a:rPr lang="es-MX" smtClean="0"/>
              <a:t>09/10/2021</a:t>
            </a:fld>
            <a:endParaRPr lang="es-MX"/>
          </a:p>
        </p:txBody>
      </p:sp>
      <p:sp>
        <p:nvSpPr>
          <p:cNvPr id="5" name="Marcador de pie de página 4">
            <a:extLst>
              <a:ext uri="{FF2B5EF4-FFF2-40B4-BE49-F238E27FC236}">
                <a16:creationId xmlns:a16="http://schemas.microsoft.com/office/drawing/2014/main" id="{262F0645-1916-2941-A4EF-78E4C9771F5A}"/>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7207AE25-3BB5-184C-9772-CBB819406E2A}"/>
              </a:ext>
            </a:extLst>
          </p:cNvPr>
          <p:cNvSpPr>
            <a:spLocks noGrp="1"/>
          </p:cNvSpPr>
          <p:nvPr>
            <p:ph type="sldNum" sz="quarter" idx="12"/>
          </p:nvPr>
        </p:nvSpPr>
        <p:spPr/>
        <p:txBody>
          <a:bodyPr/>
          <a:lstStyle/>
          <a:p>
            <a:fld id="{D229380A-8E3A-AA4F-99CA-B9F889DA3BB4}" type="slidenum">
              <a:rPr lang="es-MX" smtClean="0"/>
              <a:t>‹#›</a:t>
            </a:fld>
            <a:endParaRPr lang="es-MX"/>
          </a:p>
        </p:txBody>
      </p:sp>
    </p:spTree>
    <p:extLst>
      <p:ext uri="{BB962C8B-B14F-4D97-AF65-F5344CB8AC3E}">
        <p14:creationId xmlns:p14="http://schemas.microsoft.com/office/powerpoint/2010/main" val="1223468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57110C-2C33-3B4D-B23F-6F61ADB4C02D}"/>
              </a:ext>
            </a:extLst>
          </p:cNvPr>
          <p:cNvSpPr>
            <a:spLocks noGrp="1"/>
          </p:cNvSpPr>
          <p:nvPr>
            <p:ph type="title"/>
          </p:nvPr>
        </p:nvSpPr>
        <p:spPr>
          <a:xfrm>
            <a:off x="831850" y="1709738"/>
            <a:ext cx="10515600" cy="2852737"/>
          </a:xfrm>
        </p:spPr>
        <p:txBody>
          <a:bodyPr anchor="b"/>
          <a:lstStyle>
            <a:lvl1pPr>
              <a:defRPr sz="6000"/>
            </a:lvl1pPr>
          </a:lstStyle>
          <a:p>
            <a:r>
              <a:rPr lang="es-MX"/>
              <a:t>Haz clic para modificar el estilo de título del patrón</a:t>
            </a:r>
          </a:p>
        </p:txBody>
      </p:sp>
      <p:sp>
        <p:nvSpPr>
          <p:cNvPr id="3" name="Marcador de texto 2">
            <a:extLst>
              <a:ext uri="{FF2B5EF4-FFF2-40B4-BE49-F238E27FC236}">
                <a16:creationId xmlns:a16="http://schemas.microsoft.com/office/drawing/2014/main" id="{4ED5981E-38AD-5B49-A167-D8B23D10F8B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MX"/>
              <a:t>Haga clic para modificar los estilos de texto del patrón</a:t>
            </a:r>
          </a:p>
        </p:txBody>
      </p:sp>
      <p:sp>
        <p:nvSpPr>
          <p:cNvPr id="4" name="Marcador de fecha 3">
            <a:extLst>
              <a:ext uri="{FF2B5EF4-FFF2-40B4-BE49-F238E27FC236}">
                <a16:creationId xmlns:a16="http://schemas.microsoft.com/office/drawing/2014/main" id="{EB8D5648-F297-4546-A5E1-0E3DFEFC5C13}"/>
              </a:ext>
            </a:extLst>
          </p:cNvPr>
          <p:cNvSpPr>
            <a:spLocks noGrp="1"/>
          </p:cNvSpPr>
          <p:nvPr>
            <p:ph type="dt" sz="half" idx="10"/>
          </p:nvPr>
        </p:nvSpPr>
        <p:spPr/>
        <p:txBody>
          <a:bodyPr/>
          <a:lstStyle/>
          <a:p>
            <a:fld id="{5922D97F-1855-7940-BD30-9CA7CE069233}" type="datetimeFigureOut">
              <a:rPr lang="es-MX" smtClean="0"/>
              <a:t>09/10/2021</a:t>
            </a:fld>
            <a:endParaRPr lang="es-MX"/>
          </a:p>
        </p:txBody>
      </p:sp>
      <p:sp>
        <p:nvSpPr>
          <p:cNvPr id="5" name="Marcador de pie de página 4">
            <a:extLst>
              <a:ext uri="{FF2B5EF4-FFF2-40B4-BE49-F238E27FC236}">
                <a16:creationId xmlns:a16="http://schemas.microsoft.com/office/drawing/2014/main" id="{A20E0910-21CD-BE41-B51E-CB6241DCB205}"/>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266E9CED-7ACB-524E-8F02-BA31F1661212}"/>
              </a:ext>
            </a:extLst>
          </p:cNvPr>
          <p:cNvSpPr>
            <a:spLocks noGrp="1"/>
          </p:cNvSpPr>
          <p:nvPr>
            <p:ph type="sldNum" sz="quarter" idx="12"/>
          </p:nvPr>
        </p:nvSpPr>
        <p:spPr/>
        <p:txBody>
          <a:bodyPr/>
          <a:lstStyle/>
          <a:p>
            <a:fld id="{D229380A-8E3A-AA4F-99CA-B9F889DA3BB4}" type="slidenum">
              <a:rPr lang="es-MX" smtClean="0"/>
              <a:t>‹#›</a:t>
            </a:fld>
            <a:endParaRPr lang="es-MX"/>
          </a:p>
        </p:txBody>
      </p:sp>
    </p:spTree>
    <p:extLst>
      <p:ext uri="{BB962C8B-B14F-4D97-AF65-F5344CB8AC3E}">
        <p14:creationId xmlns:p14="http://schemas.microsoft.com/office/powerpoint/2010/main" val="42686050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870347-1AD8-A14B-9028-3E1619BE6FEF}"/>
              </a:ext>
            </a:extLst>
          </p:cNvPr>
          <p:cNvSpPr>
            <a:spLocks noGrp="1"/>
          </p:cNvSpPr>
          <p:nvPr>
            <p:ph type="title"/>
          </p:nvPr>
        </p:nvSpPr>
        <p:spPr/>
        <p:txBody>
          <a:bodyPr/>
          <a:lstStyle/>
          <a:p>
            <a:r>
              <a:rPr lang="es-MX"/>
              <a:t>Haz clic para modificar el estilo de título del patrón</a:t>
            </a:r>
          </a:p>
        </p:txBody>
      </p:sp>
      <p:sp>
        <p:nvSpPr>
          <p:cNvPr id="3" name="Marcador de contenido 2">
            <a:extLst>
              <a:ext uri="{FF2B5EF4-FFF2-40B4-BE49-F238E27FC236}">
                <a16:creationId xmlns:a16="http://schemas.microsoft.com/office/drawing/2014/main" id="{C99F9A90-C2C1-334B-82A3-5BCFBB825F6C}"/>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contenido 3">
            <a:extLst>
              <a:ext uri="{FF2B5EF4-FFF2-40B4-BE49-F238E27FC236}">
                <a16:creationId xmlns:a16="http://schemas.microsoft.com/office/drawing/2014/main" id="{AE3B5CE7-ABBC-CE4B-8E81-2ED799808DF7}"/>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5" name="Marcador de fecha 4">
            <a:extLst>
              <a:ext uri="{FF2B5EF4-FFF2-40B4-BE49-F238E27FC236}">
                <a16:creationId xmlns:a16="http://schemas.microsoft.com/office/drawing/2014/main" id="{8C2B4A0C-1D3D-9A4B-BCB0-C67DB268EFE9}"/>
              </a:ext>
            </a:extLst>
          </p:cNvPr>
          <p:cNvSpPr>
            <a:spLocks noGrp="1"/>
          </p:cNvSpPr>
          <p:nvPr>
            <p:ph type="dt" sz="half" idx="10"/>
          </p:nvPr>
        </p:nvSpPr>
        <p:spPr/>
        <p:txBody>
          <a:bodyPr/>
          <a:lstStyle/>
          <a:p>
            <a:fld id="{5922D97F-1855-7940-BD30-9CA7CE069233}" type="datetimeFigureOut">
              <a:rPr lang="es-MX" smtClean="0"/>
              <a:t>09/10/2021</a:t>
            </a:fld>
            <a:endParaRPr lang="es-MX"/>
          </a:p>
        </p:txBody>
      </p:sp>
      <p:sp>
        <p:nvSpPr>
          <p:cNvPr id="6" name="Marcador de pie de página 5">
            <a:extLst>
              <a:ext uri="{FF2B5EF4-FFF2-40B4-BE49-F238E27FC236}">
                <a16:creationId xmlns:a16="http://schemas.microsoft.com/office/drawing/2014/main" id="{BB30B375-C8EA-E342-AAD5-E940A8F70206}"/>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9E715118-9732-C246-BEA5-E3FDAF7177AA}"/>
              </a:ext>
            </a:extLst>
          </p:cNvPr>
          <p:cNvSpPr>
            <a:spLocks noGrp="1"/>
          </p:cNvSpPr>
          <p:nvPr>
            <p:ph type="sldNum" sz="quarter" idx="12"/>
          </p:nvPr>
        </p:nvSpPr>
        <p:spPr/>
        <p:txBody>
          <a:bodyPr/>
          <a:lstStyle/>
          <a:p>
            <a:fld id="{D229380A-8E3A-AA4F-99CA-B9F889DA3BB4}" type="slidenum">
              <a:rPr lang="es-MX" smtClean="0"/>
              <a:t>‹#›</a:t>
            </a:fld>
            <a:endParaRPr lang="es-MX"/>
          </a:p>
        </p:txBody>
      </p:sp>
    </p:spTree>
    <p:extLst>
      <p:ext uri="{BB962C8B-B14F-4D97-AF65-F5344CB8AC3E}">
        <p14:creationId xmlns:p14="http://schemas.microsoft.com/office/powerpoint/2010/main" val="58292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45DE75-C0FB-5540-9C80-5F32A473BD36}"/>
              </a:ext>
            </a:extLst>
          </p:cNvPr>
          <p:cNvSpPr>
            <a:spLocks noGrp="1"/>
          </p:cNvSpPr>
          <p:nvPr>
            <p:ph type="title"/>
          </p:nvPr>
        </p:nvSpPr>
        <p:spPr>
          <a:xfrm>
            <a:off x="839788" y="365125"/>
            <a:ext cx="10515600" cy="1325563"/>
          </a:xfrm>
        </p:spPr>
        <p:txBody>
          <a:bodyPr/>
          <a:lstStyle/>
          <a:p>
            <a:r>
              <a:rPr lang="es-MX"/>
              <a:t>Haz clic para modificar el estilo de título del patrón</a:t>
            </a:r>
          </a:p>
        </p:txBody>
      </p:sp>
      <p:sp>
        <p:nvSpPr>
          <p:cNvPr id="3" name="Marcador de texto 2">
            <a:extLst>
              <a:ext uri="{FF2B5EF4-FFF2-40B4-BE49-F238E27FC236}">
                <a16:creationId xmlns:a16="http://schemas.microsoft.com/office/drawing/2014/main" id="{54222D90-E245-964A-BAFF-89808BBB726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7F371311-608F-A04C-882E-6D5186B7DB31}"/>
              </a:ext>
            </a:extLst>
          </p:cNvPr>
          <p:cNvSpPr>
            <a:spLocks noGrp="1"/>
          </p:cNvSpPr>
          <p:nvPr>
            <p:ph sz="half" idx="2"/>
          </p:nvPr>
        </p:nvSpPr>
        <p:spPr>
          <a:xfrm>
            <a:off x="839788" y="2505075"/>
            <a:ext cx="5157787"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5" name="Marcador de texto 4">
            <a:extLst>
              <a:ext uri="{FF2B5EF4-FFF2-40B4-BE49-F238E27FC236}">
                <a16:creationId xmlns:a16="http://schemas.microsoft.com/office/drawing/2014/main" id="{F3CDB719-9889-904B-A01E-62C0C82ECE6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Marcador de contenido 5">
            <a:extLst>
              <a:ext uri="{FF2B5EF4-FFF2-40B4-BE49-F238E27FC236}">
                <a16:creationId xmlns:a16="http://schemas.microsoft.com/office/drawing/2014/main" id="{AF4A7251-DBF5-7B40-8D0F-CE8223100A05}"/>
              </a:ext>
            </a:extLst>
          </p:cNvPr>
          <p:cNvSpPr>
            <a:spLocks noGrp="1"/>
          </p:cNvSpPr>
          <p:nvPr>
            <p:ph sz="quarter" idx="4"/>
          </p:nvPr>
        </p:nvSpPr>
        <p:spPr>
          <a:xfrm>
            <a:off x="6172200" y="2505075"/>
            <a:ext cx="5183188"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7" name="Marcador de fecha 6">
            <a:extLst>
              <a:ext uri="{FF2B5EF4-FFF2-40B4-BE49-F238E27FC236}">
                <a16:creationId xmlns:a16="http://schemas.microsoft.com/office/drawing/2014/main" id="{3699418D-A2B5-CC4F-B23F-26E077B623B6}"/>
              </a:ext>
            </a:extLst>
          </p:cNvPr>
          <p:cNvSpPr>
            <a:spLocks noGrp="1"/>
          </p:cNvSpPr>
          <p:nvPr>
            <p:ph type="dt" sz="half" idx="10"/>
          </p:nvPr>
        </p:nvSpPr>
        <p:spPr/>
        <p:txBody>
          <a:bodyPr/>
          <a:lstStyle/>
          <a:p>
            <a:fld id="{5922D97F-1855-7940-BD30-9CA7CE069233}" type="datetimeFigureOut">
              <a:rPr lang="es-MX" smtClean="0"/>
              <a:t>09/10/2021</a:t>
            </a:fld>
            <a:endParaRPr lang="es-MX"/>
          </a:p>
        </p:txBody>
      </p:sp>
      <p:sp>
        <p:nvSpPr>
          <p:cNvPr id="8" name="Marcador de pie de página 7">
            <a:extLst>
              <a:ext uri="{FF2B5EF4-FFF2-40B4-BE49-F238E27FC236}">
                <a16:creationId xmlns:a16="http://schemas.microsoft.com/office/drawing/2014/main" id="{7B822598-5EFB-CC41-86D6-304FF9DEB785}"/>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1D47ADA2-D615-3148-A23C-CC71FC5257E2}"/>
              </a:ext>
            </a:extLst>
          </p:cNvPr>
          <p:cNvSpPr>
            <a:spLocks noGrp="1"/>
          </p:cNvSpPr>
          <p:nvPr>
            <p:ph type="sldNum" sz="quarter" idx="12"/>
          </p:nvPr>
        </p:nvSpPr>
        <p:spPr/>
        <p:txBody>
          <a:bodyPr/>
          <a:lstStyle/>
          <a:p>
            <a:fld id="{D229380A-8E3A-AA4F-99CA-B9F889DA3BB4}" type="slidenum">
              <a:rPr lang="es-MX" smtClean="0"/>
              <a:t>‹#›</a:t>
            </a:fld>
            <a:endParaRPr lang="es-MX"/>
          </a:p>
        </p:txBody>
      </p:sp>
    </p:spTree>
    <p:extLst>
      <p:ext uri="{BB962C8B-B14F-4D97-AF65-F5344CB8AC3E}">
        <p14:creationId xmlns:p14="http://schemas.microsoft.com/office/powerpoint/2010/main" val="1563040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A26CFB-4CCB-7844-8C5A-F8BE7EDA47D1}"/>
              </a:ext>
            </a:extLst>
          </p:cNvPr>
          <p:cNvSpPr>
            <a:spLocks noGrp="1"/>
          </p:cNvSpPr>
          <p:nvPr>
            <p:ph type="title"/>
          </p:nvPr>
        </p:nvSpPr>
        <p:spPr/>
        <p:txBody>
          <a:bodyPr/>
          <a:lstStyle/>
          <a:p>
            <a:r>
              <a:rPr lang="es-MX"/>
              <a:t>Haz clic para modificar el estilo de título del patrón</a:t>
            </a:r>
          </a:p>
        </p:txBody>
      </p:sp>
      <p:sp>
        <p:nvSpPr>
          <p:cNvPr id="3" name="Marcador de fecha 2">
            <a:extLst>
              <a:ext uri="{FF2B5EF4-FFF2-40B4-BE49-F238E27FC236}">
                <a16:creationId xmlns:a16="http://schemas.microsoft.com/office/drawing/2014/main" id="{90657ABA-1D69-DE44-A76D-E763710A3BDD}"/>
              </a:ext>
            </a:extLst>
          </p:cNvPr>
          <p:cNvSpPr>
            <a:spLocks noGrp="1"/>
          </p:cNvSpPr>
          <p:nvPr>
            <p:ph type="dt" sz="half" idx="10"/>
          </p:nvPr>
        </p:nvSpPr>
        <p:spPr/>
        <p:txBody>
          <a:bodyPr/>
          <a:lstStyle/>
          <a:p>
            <a:fld id="{5922D97F-1855-7940-BD30-9CA7CE069233}" type="datetimeFigureOut">
              <a:rPr lang="es-MX" smtClean="0"/>
              <a:t>09/10/2021</a:t>
            </a:fld>
            <a:endParaRPr lang="es-MX"/>
          </a:p>
        </p:txBody>
      </p:sp>
      <p:sp>
        <p:nvSpPr>
          <p:cNvPr id="4" name="Marcador de pie de página 3">
            <a:extLst>
              <a:ext uri="{FF2B5EF4-FFF2-40B4-BE49-F238E27FC236}">
                <a16:creationId xmlns:a16="http://schemas.microsoft.com/office/drawing/2014/main" id="{27CAA2F0-8A6D-604A-93E9-701BFAD15809}"/>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43687990-F555-5942-BBDF-064E8D9EE82A}"/>
              </a:ext>
            </a:extLst>
          </p:cNvPr>
          <p:cNvSpPr>
            <a:spLocks noGrp="1"/>
          </p:cNvSpPr>
          <p:nvPr>
            <p:ph type="sldNum" sz="quarter" idx="12"/>
          </p:nvPr>
        </p:nvSpPr>
        <p:spPr/>
        <p:txBody>
          <a:bodyPr/>
          <a:lstStyle/>
          <a:p>
            <a:fld id="{D229380A-8E3A-AA4F-99CA-B9F889DA3BB4}" type="slidenum">
              <a:rPr lang="es-MX" smtClean="0"/>
              <a:t>‹#›</a:t>
            </a:fld>
            <a:endParaRPr lang="es-MX"/>
          </a:p>
        </p:txBody>
      </p:sp>
    </p:spTree>
    <p:extLst>
      <p:ext uri="{BB962C8B-B14F-4D97-AF65-F5344CB8AC3E}">
        <p14:creationId xmlns:p14="http://schemas.microsoft.com/office/powerpoint/2010/main" val="3676812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CCF33EA3-DD5A-D449-99A3-EF693C160ACA}"/>
              </a:ext>
            </a:extLst>
          </p:cNvPr>
          <p:cNvSpPr>
            <a:spLocks noGrp="1"/>
          </p:cNvSpPr>
          <p:nvPr>
            <p:ph type="dt" sz="half" idx="10"/>
          </p:nvPr>
        </p:nvSpPr>
        <p:spPr/>
        <p:txBody>
          <a:bodyPr/>
          <a:lstStyle/>
          <a:p>
            <a:fld id="{5922D97F-1855-7940-BD30-9CA7CE069233}" type="datetimeFigureOut">
              <a:rPr lang="es-MX" smtClean="0"/>
              <a:t>09/10/2021</a:t>
            </a:fld>
            <a:endParaRPr lang="es-MX"/>
          </a:p>
        </p:txBody>
      </p:sp>
      <p:sp>
        <p:nvSpPr>
          <p:cNvPr id="3" name="Marcador de pie de página 2">
            <a:extLst>
              <a:ext uri="{FF2B5EF4-FFF2-40B4-BE49-F238E27FC236}">
                <a16:creationId xmlns:a16="http://schemas.microsoft.com/office/drawing/2014/main" id="{F8F21913-B779-D24C-B074-DC2054904FD0}"/>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16CB19C8-5ED1-0A49-8D88-4CFEBC36A3FC}"/>
              </a:ext>
            </a:extLst>
          </p:cNvPr>
          <p:cNvSpPr>
            <a:spLocks noGrp="1"/>
          </p:cNvSpPr>
          <p:nvPr>
            <p:ph type="sldNum" sz="quarter" idx="12"/>
          </p:nvPr>
        </p:nvSpPr>
        <p:spPr/>
        <p:txBody>
          <a:bodyPr/>
          <a:lstStyle/>
          <a:p>
            <a:fld id="{D229380A-8E3A-AA4F-99CA-B9F889DA3BB4}" type="slidenum">
              <a:rPr lang="es-MX" smtClean="0"/>
              <a:t>‹#›</a:t>
            </a:fld>
            <a:endParaRPr lang="es-MX"/>
          </a:p>
        </p:txBody>
      </p:sp>
    </p:spTree>
    <p:extLst>
      <p:ext uri="{BB962C8B-B14F-4D97-AF65-F5344CB8AC3E}">
        <p14:creationId xmlns:p14="http://schemas.microsoft.com/office/powerpoint/2010/main" val="488544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E1BD53-EAB7-1E4B-A286-D106753AC150}"/>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p>
        </p:txBody>
      </p:sp>
      <p:sp>
        <p:nvSpPr>
          <p:cNvPr id="3" name="Marcador de contenido 2">
            <a:extLst>
              <a:ext uri="{FF2B5EF4-FFF2-40B4-BE49-F238E27FC236}">
                <a16:creationId xmlns:a16="http://schemas.microsoft.com/office/drawing/2014/main" id="{8DDAE8FB-BE39-6C4C-B873-C92BD02C861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texto 3">
            <a:extLst>
              <a:ext uri="{FF2B5EF4-FFF2-40B4-BE49-F238E27FC236}">
                <a16:creationId xmlns:a16="http://schemas.microsoft.com/office/drawing/2014/main" id="{F235DA41-1006-144E-A4C4-21C4C47836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BA07975B-558A-ED49-9C35-27406C10312C}"/>
              </a:ext>
            </a:extLst>
          </p:cNvPr>
          <p:cNvSpPr>
            <a:spLocks noGrp="1"/>
          </p:cNvSpPr>
          <p:nvPr>
            <p:ph type="dt" sz="half" idx="10"/>
          </p:nvPr>
        </p:nvSpPr>
        <p:spPr/>
        <p:txBody>
          <a:bodyPr/>
          <a:lstStyle/>
          <a:p>
            <a:fld id="{5922D97F-1855-7940-BD30-9CA7CE069233}" type="datetimeFigureOut">
              <a:rPr lang="es-MX" smtClean="0"/>
              <a:t>09/10/2021</a:t>
            </a:fld>
            <a:endParaRPr lang="es-MX"/>
          </a:p>
        </p:txBody>
      </p:sp>
      <p:sp>
        <p:nvSpPr>
          <p:cNvPr id="6" name="Marcador de pie de página 5">
            <a:extLst>
              <a:ext uri="{FF2B5EF4-FFF2-40B4-BE49-F238E27FC236}">
                <a16:creationId xmlns:a16="http://schemas.microsoft.com/office/drawing/2014/main" id="{C910C23C-8931-8E47-B9FD-28BB82E70088}"/>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B7A3C1F6-37B5-E048-9C14-8B11A24E4C21}"/>
              </a:ext>
            </a:extLst>
          </p:cNvPr>
          <p:cNvSpPr>
            <a:spLocks noGrp="1"/>
          </p:cNvSpPr>
          <p:nvPr>
            <p:ph type="sldNum" sz="quarter" idx="12"/>
          </p:nvPr>
        </p:nvSpPr>
        <p:spPr/>
        <p:txBody>
          <a:bodyPr/>
          <a:lstStyle/>
          <a:p>
            <a:fld id="{D229380A-8E3A-AA4F-99CA-B9F889DA3BB4}" type="slidenum">
              <a:rPr lang="es-MX" smtClean="0"/>
              <a:t>‹#›</a:t>
            </a:fld>
            <a:endParaRPr lang="es-MX"/>
          </a:p>
        </p:txBody>
      </p:sp>
    </p:spTree>
    <p:extLst>
      <p:ext uri="{BB962C8B-B14F-4D97-AF65-F5344CB8AC3E}">
        <p14:creationId xmlns:p14="http://schemas.microsoft.com/office/powerpoint/2010/main" val="22473843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9306654-0943-0945-A3DC-4ACEF0F00F2B}"/>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p>
        </p:txBody>
      </p:sp>
      <p:sp>
        <p:nvSpPr>
          <p:cNvPr id="3" name="Marcador de posición de imagen 2">
            <a:extLst>
              <a:ext uri="{FF2B5EF4-FFF2-40B4-BE49-F238E27FC236}">
                <a16:creationId xmlns:a16="http://schemas.microsoft.com/office/drawing/2014/main" id="{D01B6BE1-B19A-C148-BB49-BB355C751D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57A05E66-9F51-2848-BC76-1F8916962D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FBD15DF3-C1EA-634A-B0AE-50DB578F1B4E}"/>
              </a:ext>
            </a:extLst>
          </p:cNvPr>
          <p:cNvSpPr>
            <a:spLocks noGrp="1"/>
          </p:cNvSpPr>
          <p:nvPr>
            <p:ph type="dt" sz="half" idx="10"/>
          </p:nvPr>
        </p:nvSpPr>
        <p:spPr/>
        <p:txBody>
          <a:bodyPr/>
          <a:lstStyle/>
          <a:p>
            <a:fld id="{5922D97F-1855-7940-BD30-9CA7CE069233}" type="datetimeFigureOut">
              <a:rPr lang="es-MX" smtClean="0"/>
              <a:t>09/10/2021</a:t>
            </a:fld>
            <a:endParaRPr lang="es-MX"/>
          </a:p>
        </p:txBody>
      </p:sp>
      <p:sp>
        <p:nvSpPr>
          <p:cNvPr id="6" name="Marcador de pie de página 5">
            <a:extLst>
              <a:ext uri="{FF2B5EF4-FFF2-40B4-BE49-F238E27FC236}">
                <a16:creationId xmlns:a16="http://schemas.microsoft.com/office/drawing/2014/main" id="{65F86AC9-2786-654D-99A7-27ED6F3DDD96}"/>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8AD1F359-7560-7643-ADA2-6A73F6EA7960}"/>
              </a:ext>
            </a:extLst>
          </p:cNvPr>
          <p:cNvSpPr>
            <a:spLocks noGrp="1"/>
          </p:cNvSpPr>
          <p:nvPr>
            <p:ph type="sldNum" sz="quarter" idx="12"/>
          </p:nvPr>
        </p:nvSpPr>
        <p:spPr/>
        <p:txBody>
          <a:bodyPr/>
          <a:lstStyle/>
          <a:p>
            <a:fld id="{D229380A-8E3A-AA4F-99CA-B9F889DA3BB4}" type="slidenum">
              <a:rPr lang="es-MX" smtClean="0"/>
              <a:t>‹#›</a:t>
            </a:fld>
            <a:endParaRPr lang="es-MX"/>
          </a:p>
        </p:txBody>
      </p:sp>
    </p:spTree>
    <p:extLst>
      <p:ext uri="{BB962C8B-B14F-4D97-AF65-F5344CB8AC3E}">
        <p14:creationId xmlns:p14="http://schemas.microsoft.com/office/powerpoint/2010/main" val="35572866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391E4233-B371-4D42-AF5D-91F49D956C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p>
        </p:txBody>
      </p:sp>
      <p:sp>
        <p:nvSpPr>
          <p:cNvPr id="3" name="Marcador de texto 2">
            <a:extLst>
              <a:ext uri="{FF2B5EF4-FFF2-40B4-BE49-F238E27FC236}">
                <a16:creationId xmlns:a16="http://schemas.microsoft.com/office/drawing/2014/main" id="{C978B424-05A9-D748-BF84-37490AF030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2900299C-4C31-5348-A4E0-798C34A601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22D97F-1855-7940-BD30-9CA7CE069233}" type="datetimeFigureOut">
              <a:rPr lang="es-MX" smtClean="0"/>
              <a:t>09/10/2021</a:t>
            </a:fld>
            <a:endParaRPr lang="es-MX"/>
          </a:p>
        </p:txBody>
      </p:sp>
      <p:sp>
        <p:nvSpPr>
          <p:cNvPr id="5" name="Marcador de pie de página 4">
            <a:extLst>
              <a:ext uri="{FF2B5EF4-FFF2-40B4-BE49-F238E27FC236}">
                <a16:creationId xmlns:a16="http://schemas.microsoft.com/office/drawing/2014/main" id="{ECB3F8D8-6848-BB43-891B-F22F265DA1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4E17FABD-0405-C04A-B8B2-F62CD8E381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29380A-8E3A-AA4F-99CA-B9F889DA3BB4}" type="slidenum">
              <a:rPr lang="es-MX" smtClean="0"/>
              <a:t>‹#›</a:t>
            </a:fld>
            <a:endParaRPr lang="es-MX"/>
          </a:p>
        </p:txBody>
      </p:sp>
    </p:spTree>
    <p:extLst>
      <p:ext uri="{BB962C8B-B14F-4D97-AF65-F5344CB8AC3E}">
        <p14:creationId xmlns:p14="http://schemas.microsoft.com/office/powerpoint/2010/main" val="40237559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8C3199-293F-834B-85A8-F48E3D90AF36}"/>
              </a:ext>
            </a:extLst>
          </p:cNvPr>
          <p:cNvSpPr>
            <a:spLocks noGrp="1"/>
          </p:cNvSpPr>
          <p:nvPr>
            <p:ph type="ctrTitle"/>
          </p:nvPr>
        </p:nvSpPr>
        <p:spPr>
          <a:xfrm>
            <a:off x="440267" y="3652932"/>
            <a:ext cx="11226800" cy="1468436"/>
          </a:xfrm>
        </p:spPr>
        <p:txBody>
          <a:bodyPr anchor="t">
            <a:normAutofit/>
          </a:bodyPr>
          <a:lstStyle/>
          <a:p>
            <a:r>
              <a:rPr lang="es-MX" sz="5400" b="1" dirty="0" err="1">
                <a:solidFill>
                  <a:srgbClr val="002060"/>
                </a:solidFill>
                <a:latin typeface="Poppins" pitchFamily="2" charset="77"/>
                <a:cs typeface="Poppins" pitchFamily="2" charset="77"/>
              </a:rPr>
              <a:t>Ampadu</a:t>
            </a:r>
            <a:r>
              <a:rPr lang="es-MX" sz="5400" b="1" dirty="0">
                <a:solidFill>
                  <a:srgbClr val="002060"/>
                </a:solidFill>
                <a:latin typeface="Poppins" pitchFamily="2" charset="77"/>
                <a:cs typeface="Poppins" pitchFamily="2" charset="77"/>
              </a:rPr>
              <a:t> </a:t>
            </a:r>
            <a:r>
              <a:rPr lang="es-MX" sz="5400" b="1" dirty="0" err="1">
                <a:solidFill>
                  <a:srgbClr val="002060"/>
                </a:solidFill>
                <a:latin typeface="Poppins" pitchFamily="2" charset="77"/>
                <a:cs typeface="Poppins" pitchFamily="2" charset="77"/>
              </a:rPr>
              <a:t>Delivery</a:t>
            </a:r>
            <a:r>
              <a:rPr lang="es-MX" sz="5400" b="1" dirty="0">
                <a:solidFill>
                  <a:srgbClr val="002060"/>
                </a:solidFill>
                <a:latin typeface="Poppins" pitchFamily="2" charset="77"/>
                <a:cs typeface="Poppins" pitchFamily="2" charset="77"/>
              </a:rPr>
              <a:t> </a:t>
            </a:r>
            <a:r>
              <a:rPr lang="es-MX" sz="5400" b="1" dirty="0" err="1">
                <a:solidFill>
                  <a:srgbClr val="002060"/>
                </a:solidFill>
                <a:latin typeface="Poppins" pitchFamily="2" charset="77"/>
                <a:cs typeface="Poppins" pitchFamily="2" charset="77"/>
              </a:rPr>
              <a:t>Chairs</a:t>
            </a:r>
            <a:endParaRPr lang="es-MX" sz="5400" b="1" dirty="0">
              <a:solidFill>
                <a:srgbClr val="002060"/>
              </a:solidFill>
              <a:latin typeface="Poppins" pitchFamily="2" charset="77"/>
              <a:cs typeface="Poppins" pitchFamily="2" charset="77"/>
            </a:endParaRPr>
          </a:p>
        </p:txBody>
      </p:sp>
      <p:sp>
        <p:nvSpPr>
          <p:cNvPr id="3" name="Subtítulo 2">
            <a:extLst>
              <a:ext uri="{FF2B5EF4-FFF2-40B4-BE49-F238E27FC236}">
                <a16:creationId xmlns:a16="http://schemas.microsoft.com/office/drawing/2014/main" id="{B31DB3D8-FADF-BC44-99E1-CF6CF3286AEF}"/>
              </a:ext>
            </a:extLst>
          </p:cNvPr>
          <p:cNvSpPr>
            <a:spLocks noGrp="1"/>
          </p:cNvSpPr>
          <p:nvPr>
            <p:ph type="subTitle" idx="1"/>
          </p:nvPr>
        </p:nvSpPr>
        <p:spPr>
          <a:xfrm>
            <a:off x="440267" y="4867369"/>
            <a:ext cx="11226800" cy="761999"/>
          </a:xfrm>
        </p:spPr>
        <p:txBody>
          <a:bodyPr>
            <a:normAutofit/>
          </a:bodyPr>
          <a:lstStyle/>
          <a:p>
            <a:r>
              <a:rPr lang="es-MX" sz="2000" dirty="0">
                <a:solidFill>
                  <a:srgbClr val="0070C0"/>
                </a:solidFill>
                <a:latin typeface="Poppins Light" pitchFamily="2" charset="77"/>
                <a:cs typeface="Poppins Light" pitchFamily="2" charset="77"/>
              </a:rPr>
              <a:t>Cecilia </a:t>
            </a:r>
            <a:r>
              <a:rPr lang="es-MX" sz="2000" dirty="0" err="1">
                <a:solidFill>
                  <a:srgbClr val="0070C0"/>
                </a:solidFill>
                <a:latin typeface="Poppins Light" pitchFamily="2" charset="77"/>
                <a:cs typeface="Poppins Light" pitchFamily="2" charset="77"/>
              </a:rPr>
              <a:t>Ampadu</a:t>
            </a:r>
            <a:r>
              <a:rPr lang="es-MX" sz="2000" dirty="0">
                <a:solidFill>
                  <a:srgbClr val="0070C0"/>
                </a:solidFill>
                <a:latin typeface="Poppins Light" pitchFamily="2" charset="77"/>
                <a:cs typeface="Poppins Light" pitchFamily="2" charset="77"/>
              </a:rPr>
              <a:t>, Ms</a:t>
            </a:r>
          </a:p>
          <a:p>
            <a:r>
              <a:rPr lang="es-MX" sz="1600" dirty="0">
                <a:solidFill>
                  <a:srgbClr val="0070C0"/>
                </a:solidFill>
                <a:latin typeface="Poppins Light" pitchFamily="2" charset="77"/>
                <a:cs typeface="Poppins Light" pitchFamily="2" charset="77"/>
              </a:rPr>
              <a:t>Ghana </a:t>
            </a:r>
            <a:r>
              <a:rPr lang="es-MX" sz="1600" dirty="0" err="1">
                <a:solidFill>
                  <a:srgbClr val="0070C0"/>
                </a:solidFill>
                <a:latin typeface="Poppins Light" pitchFamily="2" charset="77"/>
                <a:cs typeface="Poppins Light" pitchFamily="2" charset="77"/>
              </a:rPr>
              <a:t>Health</a:t>
            </a:r>
            <a:r>
              <a:rPr lang="es-MX" sz="1600" dirty="0">
                <a:solidFill>
                  <a:srgbClr val="0070C0"/>
                </a:solidFill>
                <a:latin typeface="Poppins Light" pitchFamily="2" charset="77"/>
                <a:cs typeface="Poppins Light" pitchFamily="2" charset="77"/>
              </a:rPr>
              <a:t> </a:t>
            </a:r>
            <a:r>
              <a:rPr lang="es-MX" sz="1600" dirty="0" err="1">
                <a:solidFill>
                  <a:srgbClr val="0070C0"/>
                </a:solidFill>
                <a:latin typeface="Poppins Light" pitchFamily="2" charset="77"/>
                <a:cs typeface="Poppins Light" pitchFamily="2" charset="77"/>
              </a:rPr>
              <a:t>Service</a:t>
            </a:r>
            <a:r>
              <a:rPr lang="es-MX" sz="1600" dirty="0">
                <a:solidFill>
                  <a:srgbClr val="0070C0"/>
                </a:solidFill>
                <a:latin typeface="Poppins Light" pitchFamily="2" charset="77"/>
                <a:cs typeface="Poppins Light" pitchFamily="2" charset="77"/>
              </a:rPr>
              <a:t>/</a:t>
            </a:r>
            <a:r>
              <a:rPr lang="es-MX" sz="1600" dirty="0" err="1">
                <a:solidFill>
                  <a:srgbClr val="0070C0"/>
                </a:solidFill>
                <a:latin typeface="Poppins Light" pitchFamily="2" charset="77"/>
                <a:cs typeface="Poppins Light" pitchFamily="2" charset="77"/>
              </a:rPr>
              <a:t>Ministry</a:t>
            </a:r>
            <a:r>
              <a:rPr lang="es-MX" sz="1600" dirty="0">
                <a:solidFill>
                  <a:srgbClr val="0070C0"/>
                </a:solidFill>
                <a:latin typeface="Poppins Light" pitchFamily="2" charset="77"/>
                <a:cs typeface="Poppins Light" pitchFamily="2" charset="77"/>
              </a:rPr>
              <a:t> </a:t>
            </a:r>
            <a:r>
              <a:rPr lang="es-MX" sz="1600" dirty="0" err="1">
                <a:solidFill>
                  <a:srgbClr val="0070C0"/>
                </a:solidFill>
                <a:latin typeface="Poppins Light" pitchFamily="2" charset="77"/>
                <a:cs typeface="Poppins Light" pitchFamily="2" charset="77"/>
              </a:rPr>
              <a:t>of</a:t>
            </a:r>
            <a:r>
              <a:rPr lang="es-MX" sz="1600" dirty="0">
                <a:solidFill>
                  <a:srgbClr val="0070C0"/>
                </a:solidFill>
                <a:latin typeface="Poppins Light" pitchFamily="2" charset="77"/>
                <a:cs typeface="Poppins Light" pitchFamily="2" charset="77"/>
              </a:rPr>
              <a:t> </a:t>
            </a:r>
            <a:r>
              <a:rPr lang="es-MX" sz="1600" dirty="0" err="1">
                <a:solidFill>
                  <a:srgbClr val="0070C0"/>
                </a:solidFill>
                <a:latin typeface="Poppins Light" pitchFamily="2" charset="77"/>
                <a:cs typeface="Poppins Light" pitchFamily="2" charset="77"/>
              </a:rPr>
              <a:t>Health</a:t>
            </a:r>
            <a:endParaRPr lang="es-MX" sz="1600" dirty="0">
              <a:solidFill>
                <a:srgbClr val="0070C0"/>
              </a:solidFill>
              <a:latin typeface="Poppins Light" pitchFamily="2" charset="77"/>
              <a:cs typeface="Poppins Light" pitchFamily="2" charset="77"/>
            </a:endParaRPr>
          </a:p>
        </p:txBody>
      </p:sp>
    </p:spTree>
    <p:extLst>
      <p:ext uri="{BB962C8B-B14F-4D97-AF65-F5344CB8AC3E}">
        <p14:creationId xmlns:p14="http://schemas.microsoft.com/office/powerpoint/2010/main" val="857954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4AAC06-1394-8343-89B4-D59498E81D03}"/>
              </a:ext>
            </a:extLst>
          </p:cNvPr>
          <p:cNvSpPr>
            <a:spLocks noGrp="1"/>
          </p:cNvSpPr>
          <p:nvPr>
            <p:ph type="title"/>
          </p:nvPr>
        </p:nvSpPr>
        <p:spPr>
          <a:xfrm>
            <a:off x="231420" y="978276"/>
            <a:ext cx="10117667" cy="914400"/>
          </a:xfrm>
        </p:spPr>
        <p:txBody>
          <a:bodyPr anchor="t">
            <a:normAutofit/>
          </a:bodyPr>
          <a:lstStyle/>
          <a:p>
            <a:r>
              <a:rPr lang="es-MX" sz="3600" b="1" dirty="0">
                <a:solidFill>
                  <a:srgbClr val="0070C0"/>
                </a:solidFill>
                <a:latin typeface="Poppins" pitchFamily="2" charset="77"/>
                <a:cs typeface="Poppins" pitchFamily="2" charset="77"/>
              </a:rPr>
              <a:t>The Team / Workgroup</a:t>
            </a:r>
            <a:endParaRPr lang="es-MX" sz="3600" dirty="0">
              <a:solidFill>
                <a:srgbClr val="0070C0"/>
              </a:solidFill>
            </a:endParaRPr>
          </a:p>
        </p:txBody>
      </p:sp>
      <p:graphicFrame>
        <p:nvGraphicFramePr>
          <p:cNvPr id="4" name="Table 4">
            <a:extLst>
              <a:ext uri="{FF2B5EF4-FFF2-40B4-BE49-F238E27FC236}">
                <a16:creationId xmlns:a16="http://schemas.microsoft.com/office/drawing/2014/main" id="{64874B36-2BBE-42E7-BBF1-CA2351F069DB}"/>
              </a:ext>
            </a:extLst>
          </p:cNvPr>
          <p:cNvGraphicFramePr>
            <a:graphicFrameLocks noGrp="1"/>
          </p:cNvGraphicFramePr>
          <p:nvPr>
            <p:ph idx="1"/>
            <p:extLst>
              <p:ext uri="{D42A27DB-BD31-4B8C-83A1-F6EECF244321}">
                <p14:modId xmlns:p14="http://schemas.microsoft.com/office/powerpoint/2010/main" val="3933209907"/>
              </p:ext>
            </p:extLst>
          </p:nvPr>
        </p:nvGraphicFramePr>
        <p:xfrm>
          <a:off x="644116" y="1997611"/>
          <a:ext cx="10117668" cy="3377842"/>
        </p:xfrm>
        <a:graphic>
          <a:graphicData uri="http://schemas.openxmlformats.org/drawingml/2006/table">
            <a:tbl>
              <a:tblPr firstRow="1" bandRow="1">
                <a:tableStyleId>{5C22544A-7EE6-4342-B048-85BDC9FD1C3A}</a:tableStyleId>
              </a:tblPr>
              <a:tblGrid>
                <a:gridCol w="523502">
                  <a:extLst>
                    <a:ext uri="{9D8B030D-6E8A-4147-A177-3AD203B41FA5}">
                      <a16:colId xmlns:a16="http://schemas.microsoft.com/office/drawing/2014/main" val="2529066930"/>
                    </a:ext>
                  </a:extLst>
                </a:gridCol>
                <a:gridCol w="3362179">
                  <a:extLst>
                    <a:ext uri="{9D8B030D-6E8A-4147-A177-3AD203B41FA5}">
                      <a16:colId xmlns:a16="http://schemas.microsoft.com/office/drawing/2014/main" val="3451897810"/>
                    </a:ext>
                  </a:extLst>
                </a:gridCol>
                <a:gridCol w="3967089">
                  <a:extLst>
                    <a:ext uri="{9D8B030D-6E8A-4147-A177-3AD203B41FA5}">
                      <a16:colId xmlns:a16="http://schemas.microsoft.com/office/drawing/2014/main" val="4085852143"/>
                    </a:ext>
                  </a:extLst>
                </a:gridCol>
                <a:gridCol w="2264898">
                  <a:extLst>
                    <a:ext uri="{9D8B030D-6E8A-4147-A177-3AD203B41FA5}">
                      <a16:colId xmlns:a16="http://schemas.microsoft.com/office/drawing/2014/main" val="2977303632"/>
                    </a:ext>
                  </a:extLst>
                </a:gridCol>
              </a:tblGrid>
              <a:tr h="364166">
                <a:tc>
                  <a:txBody>
                    <a:bodyPr/>
                    <a:lstStyle/>
                    <a:p>
                      <a:r>
                        <a:rPr lang="en-US" dirty="0"/>
                        <a:t>No.</a:t>
                      </a:r>
                    </a:p>
                  </a:txBody>
                  <a:tcPr/>
                </a:tc>
                <a:tc>
                  <a:txBody>
                    <a:bodyPr/>
                    <a:lstStyle/>
                    <a:p>
                      <a:r>
                        <a:rPr lang="en-US" dirty="0"/>
                        <a:t>Name</a:t>
                      </a:r>
                    </a:p>
                  </a:txBody>
                  <a:tcPr/>
                </a:tc>
                <a:tc>
                  <a:txBody>
                    <a:bodyPr/>
                    <a:lstStyle/>
                    <a:p>
                      <a:r>
                        <a:rPr lang="en-US" dirty="0"/>
                        <a:t>Department </a:t>
                      </a:r>
                    </a:p>
                  </a:txBody>
                  <a:tcPr/>
                </a:tc>
                <a:tc>
                  <a:txBody>
                    <a:bodyPr/>
                    <a:lstStyle/>
                    <a:p>
                      <a:r>
                        <a:rPr lang="en-US" dirty="0"/>
                        <a:t>Role</a:t>
                      </a:r>
                    </a:p>
                  </a:txBody>
                  <a:tcPr/>
                </a:tc>
                <a:extLst>
                  <a:ext uri="{0D108BD9-81ED-4DB2-BD59-A6C34878D82A}">
                    <a16:rowId xmlns:a16="http://schemas.microsoft.com/office/drawing/2014/main" val="2589170729"/>
                  </a:ext>
                </a:extLst>
              </a:tr>
              <a:tr h="1167761">
                <a:tc>
                  <a:txBody>
                    <a:bodyPr/>
                    <a:lstStyle/>
                    <a:p>
                      <a:r>
                        <a:rPr lang="en-US" sz="2400" dirty="0"/>
                        <a:t>1</a:t>
                      </a:r>
                    </a:p>
                  </a:txBody>
                  <a:tcPr/>
                </a:tc>
                <a:tc>
                  <a:txBody>
                    <a:bodyPr/>
                    <a:lstStyle/>
                    <a:p>
                      <a:r>
                        <a:rPr lang="en-US" sz="2400" dirty="0"/>
                        <a:t>Cecilia </a:t>
                      </a:r>
                      <a:r>
                        <a:rPr lang="en-US" sz="2400" dirty="0" err="1"/>
                        <a:t>Ampadu</a:t>
                      </a:r>
                      <a:r>
                        <a:rPr lang="en-US" sz="2400" dirty="0"/>
                        <a:t>, </a:t>
                      </a:r>
                      <a:r>
                        <a:rPr lang="en-US" sz="2400" dirty="0" err="1"/>
                        <a:t>Ms</a:t>
                      </a:r>
                      <a:endParaRPr lang="en-US" sz="2400" dirty="0"/>
                    </a:p>
                  </a:txBody>
                  <a:tcPr/>
                </a:tc>
                <a:tc>
                  <a:txBody>
                    <a:bodyPr/>
                    <a:lstStyle/>
                    <a:p>
                      <a:r>
                        <a:rPr lang="en-US" sz="2400" dirty="0"/>
                        <a:t>Ghana Health Service/Ministry of Health</a:t>
                      </a:r>
                    </a:p>
                  </a:txBody>
                  <a:tcPr/>
                </a:tc>
                <a:tc>
                  <a:txBody>
                    <a:bodyPr/>
                    <a:lstStyle/>
                    <a:p>
                      <a:r>
                        <a:rPr lang="en-US" sz="2400" dirty="0"/>
                        <a:t>Presenting author</a:t>
                      </a:r>
                    </a:p>
                  </a:txBody>
                  <a:tcPr/>
                </a:tc>
                <a:extLst>
                  <a:ext uri="{0D108BD9-81ED-4DB2-BD59-A6C34878D82A}">
                    <a16:rowId xmlns:a16="http://schemas.microsoft.com/office/drawing/2014/main" val="2328142030"/>
                  </a:ext>
                </a:extLst>
              </a:tr>
              <a:tr h="1167761">
                <a:tc>
                  <a:txBody>
                    <a:bodyPr/>
                    <a:lstStyle/>
                    <a:p>
                      <a:r>
                        <a:rPr lang="en-US" sz="2400" dirty="0"/>
                        <a:t>2</a:t>
                      </a:r>
                    </a:p>
                  </a:txBody>
                  <a:tcPr/>
                </a:tc>
                <a:tc>
                  <a:txBody>
                    <a:bodyPr/>
                    <a:lstStyle/>
                    <a:p>
                      <a:r>
                        <a:rPr lang="en-US" sz="2400" dirty="0"/>
                        <a:t>Emmanuel </a:t>
                      </a:r>
                      <a:r>
                        <a:rPr lang="en-US" sz="2400" dirty="0" err="1"/>
                        <a:t>Srofenyoh</a:t>
                      </a:r>
                      <a:r>
                        <a:rPr lang="en-US" sz="2400" dirty="0"/>
                        <a:t>, Dr.</a:t>
                      </a:r>
                    </a:p>
                  </a:txBody>
                  <a:tcPr/>
                </a:tc>
                <a:tc>
                  <a:txBody>
                    <a:bodyPr/>
                    <a:lstStyle/>
                    <a:p>
                      <a:r>
                        <a:rPr lang="en-US" sz="2400" dirty="0"/>
                        <a:t>Greater Accra Regional Hospital</a:t>
                      </a:r>
                    </a:p>
                  </a:txBody>
                  <a:tcPr/>
                </a:tc>
                <a:tc>
                  <a:txBody>
                    <a:bodyPr/>
                    <a:lstStyle/>
                    <a:p>
                      <a:r>
                        <a:rPr lang="en-US" sz="2400" dirty="0"/>
                        <a:t>Co-author</a:t>
                      </a:r>
                    </a:p>
                  </a:txBody>
                  <a:tcPr/>
                </a:tc>
                <a:extLst>
                  <a:ext uri="{0D108BD9-81ED-4DB2-BD59-A6C34878D82A}">
                    <a16:rowId xmlns:a16="http://schemas.microsoft.com/office/drawing/2014/main" val="3530737146"/>
                  </a:ext>
                </a:extLst>
              </a:tr>
              <a:tr h="676560">
                <a:tc>
                  <a:txBody>
                    <a:bodyPr/>
                    <a:lstStyle/>
                    <a:p>
                      <a:r>
                        <a:rPr lang="en-US" sz="2400" dirty="0"/>
                        <a:t>3</a:t>
                      </a:r>
                    </a:p>
                  </a:txBody>
                  <a:tcPr/>
                </a:tc>
                <a:tc>
                  <a:txBody>
                    <a:bodyPr/>
                    <a:lstStyle/>
                    <a:p>
                      <a:r>
                        <a:rPr lang="en-US" sz="2400" dirty="0"/>
                        <a:t>Joseph K. </a:t>
                      </a:r>
                      <a:r>
                        <a:rPr lang="en-US" sz="2400" dirty="0" err="1"/>
                        <a:t>Adusei</a:t>
                      </a:r>
                      <a:r>
                        <a:rPr lang="en-US" sz="2400" dirty="0"/>
                        <a:t>, Mr. </a:t>
                      </a:r>
                    </a:p>
                  </a:txBody>
                  <a:tcPr/>
                </a:tc>
                <a:tc>
                  <a:txBody>
                    <a:bodyPr/>
                    <a:lstStyle/>
                    <a:p>
                      <a:r>
                        <a:rPr lang="en-US" sz="2400" dirty="0" err="1"/>
                        <a:t>Expendic</a:t>
                      </a:r>
                      <a:r>
                        <a:rPr lang="en-US" sz="2400" dirty="0"/>
                        <a:t> Limited</a:t>
                      </a:r>
                    </a:p>
                  </a:txBody>
                  <a:tcPr/>
                </a:tc>
                <a:tc>
                  <a:txBody>
                    <a:bodyPr/>
                    <a:lstStyle/>
                    <a:p>
                      <a:r>
                        <a:rPr lang="en-US" sz="2400" dirty="0"/>
                        <a:t>Co-author </a:t>
                      </a:r>
                    </a:p>
                  </a:txBody>
                  <a:tcPr/>
                </a:tc>
                <a:extLst>
                  <a:ext uri="{0D108BD9-81ED-4DB2-BD59-A6C34878D82A}">
                    <a16:rowId xmlns:a16="http://schemas.microsoft.com/office/drawing/2014/main" val="1580419990"/>
                  </a:ext>
                </a:extLst>
              </a:tr>
            </a:tbl>
          </a:graphicData>
        </a:graphic>
      </p:graphicFrame>
    </p:spTree>
    <p:extLst>
      <p:ext uri="{BB962C8B-B14F-4D97-AF65-F5344CB8AC3E}">
        <p14:creationId xmlns:p14="http://schemas.microsoft.com/office/powerpoint/2010/main" val="101258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4AAC06-1394-8343-89B4-D59498E81D03}"/>
              </a:ext>
            </a:extLst>
          </p:cNvPr>
          <p:cNvSpPr>
            <a:spLocks noGrp="1"/>
          </p:cNvSpPr>
          <p:nvPr>
            <p:ph type="title"/>
          </p:nvPr>
        </p:nvSpPr>
        <p:spPr>
          <a:xfrm>
            <a:off x="231420" y="978276"/>
            <a:ext cx="10117667" cy="914400"/>
          </a:xfrm>
        </p:spPr>
        <p:txBody>
          <a:bodyPr anchor="t">
            <a:normAutofit/>
          </a:bodyPr>
          <a:lstStyle/>
          <a:p>
            <a:r>
              <a:rPr lang="es-MX" sz="3600" b="1" dirty="0">
                <a:solidFill>
                  <a:srgbClr val="0070C0"/>
                </a:solidFill>
                <a:latin typeface="Poppins" pitchFamily="2" charset="77"/>
                <a:cs typeface="Poppins" pitchFamily="2" charset="77"/>
              </a:rPr>
              <a:t>Description</a:t>
            </a:r>
            <a:endParaRPr lang="es-MX" sz="3600" dirty="0">
              <a:solidFill>
                <a:srgbClr val="0070C0"/>
              </a:solidFill>
            </a:endParaRPr>
          </a:p>
        </p:txBody>
      </p:sp>
      <p:sp>
        <p:nvSpPr>
          <p:cNvPr id="3" name="Marcador de contenido 2">
            <a:extLst>
              <a:ext uri="{FF2B5EF4-FFF2-40B4-BE49-F238E27FC236}">
                <a16:creationId xmlns:a16="http://schemas.microsoft.com/office/drawing/2014/main" id="{B6A5AB52-EC55-E84E-BA46-6EECB36B6ACB}"/>
              </a:ext>
            </a:extLst>
          </p:cNvPr>
          <p:cNvSpPr>
            <a:spLocks noGrp="1"/>
          </p:cNvSpPr>
          <p:nvPr>
            <p:ph idx="1"/>
          </p:nvPr>
        </p:nvSpPr>
        <p:spPr>
          <a:xfrm>
            <a:off x="247840" y="1620981"/>
            <a:ext cx="11090719" cy="4681345"/>
          </a:xfrm>
        </p:spPr>
        <p:txBody>
          <a:bodyPr>
            <a:normAutofit fontScale="92500" lnSpcReduction="20000"/>
          </a:bodyPr>
          <a:lstStyle/>
          <a:p>
            <a:pPr algn="just"/>
            <a:r>
              <a:rPr lang="en-US" sz="2400" b="0" i="0" u="none" strike="noStrike" baseline="0" dirty="0"/>
              <a:t>The National Safe Motherhood Service Protocol of Ghana requires that pregnant mothers are allowed to deliver in any position they prefer when they report to health facilities to deliver. However, observation shows that most women having normal vaginal delivery are made to lie in the dorsal position without the option of a different position for childbirth. And this significantly accounts for about 21% of home deliveries in Ghana where the women have the option of choosing their preferred birthing position. </a:t>
            </a:r>
          </a:p>
          <a:p>
            <a:pPr algn="just"/>
            <a:r>
              <a:rPr lang="en-US" sz="2400" b="0" i="0" u="none" strike="noStrike" baseline="0" dirty="0"/>
              <a:t>Meanwhile, evidence have shown that sitting and squatting positions make delivery easier and faster with the helpful force of gravity. They also prevent many complications to the mother and the baby as compared to the dorsal position. </a:t>
            </a:r>
            <a:r>
              <a:rPr lang="en-US" sz="2400" b="0" i="0" u="none" strike="noStrike" baseline="0" dirty="0" err="1"/>
              <a:t>Ampadu</a:t>
            </a:r>
            <a:r>
              <a:rPr lang="en-US" sz="2400" b="0" i="0" u="none" strike="noStrike" baseline="0" dirty="0"/>
              <a:t> Delivery Chairs enhance the rotation and descent of the fetus in a difficult birth (such as shoulder dystocia, face to pubis presentation, big baby, prolong 2nd stage) and give women in </a:t>
            </a:r>
            <a:r>
              <a:rPr lang="en-US" sz="2400" b="0" i="0" u="none" strike="noStrike" baseline="0" dirty="0" err="1"/>
              <a:t>labour</a:t>
            </a:r>
            <a:r>
              <a:rPr lang="en-US" sz="2400" b="0" i="0" u="none" strike="noStrike" baseline="0" dirty="0"/>
              <a:t> the extra strength to push by utilizing the helpful force of gravity that characterizes delivery by either kneeling, sitting or squatting. </a:t>
            </a:r>
          </a:p>
          <a:p>
            <a:pPr algn="just"/>
            <a:r>
              <a:rPr lang="en-US" sz="2400" b="0" i="0" u="none" strike="noStrike" baseline="0" dirty="0"/>
              <a:t>The intervention, therefore, helps to reduce the home deliveries and increase skilled delivery at the facility level whilst bridging socio-cultural barriers to maternal, new born, and child health by providing women the option to deliver by sitting or squatting in health facilities. Thus, offering them the position comfortable to them. </a:t>
            </a:r>
          </a:p>
        </p:txBody>
      </p:sp>
    </p:spTree>
    <p:extLst>
      <p:ext uri="{BB962C8B-B14F-4D97-AF65-F5344CB8AC3E}">
        <p14:creationId xmlns:p14="http://schemas.microsoft.com/office/powerpoint/2010/main" val="19902496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F3105-79EB-4F34-A6FC-79E2D2A5A29A}"/>
              </a:ext>
            </a:extLst>
          </p:cNvPr>
          <p:cNvSpPr>
            <a:spLocks noGrp="1"/>
          </p:cNvSpPr>
          <p:nvPr>
            <p:ph type="title"/>
          </p:nvPr>
        </p:nvSpPr>
        <p:spPr/>
        <p:txBody>
          <a:bodyPr/>
          <a:lstStyle/>
          <a:p>
            <a:r>
              <a:rPr lang="es-MX" sz="4400" b="1" dirty="0" err="1">
                <a:solidFill>
                  <a:srgbClr val="0070C0"/>
                </a:solidFill>
                <a:latin typeface="Poppins" pitchFamily="2" charset="77"/>
                <a:cs typeface="Poppins" pitchFamily="2" charset="77"/>
              </a:rPr>
              <a:t>Description</a:t>
            </a:r>
            <a:r>
              <a:rPr lang="es-MX" sz="4400" b="1" dirty="0">
                <a:solidFill>
                  <a:srgbClr val="0070C0"/>
                </a:solidFill>
                <a:latin typeface="Poppins" pitchFamily="2" charset="77"/>
                <a:cs typeface="Poppins" pitchFamily="2" charset="77"/>
              </a:rPr>
              <a:t> </a:t>
            </a:r>
            <a:r>
              <a:rPr lang="es-MX" sz="4400" b="1" dirty="0" err="1">
                <a:solidFill>
                  <a:srgbClr val="0070C0"/>
                </a:solidFill>
                <a:latin typeface="Poppins" pitchFamily="2" charset="77"/>
                <a:cs typeface="Poppins" pitchFamily="2" charset="77"/>
              </a:rPr>
              <a:t>cont’d</a:t>
            </a:r>
            <a:r>
              <a:rPr lang="es-MX" sz="4400" b="1" dirty="0">
                <a:solidFill>
                  <a:srgbClr val="0070C0"/>
                </a:solidFill>
                <a:latin typeface="Poppins" pitchFamily="2" charset="77"/>
                <a:cs typeface="Poppins" pitchFamily="2" charset="77"/>
              </a:rPr>
              <a:t>….</a:t>
            </a:r>
            <a:endParaRPr lang="en-US" dirty="0"/>
          </a:p>
        </p:txBody>
      </p:sp>
      <p:sp>
        <p:nvSpPr>
          <p:cNvPr id="3" name="Content Placeholder 2">
            <a:extLst>
              <a:ext uri="{FF2B5EF4-FFF2-40B4-BE49-F238E27FC236}">
                <a16:creationId xmlns:a16="http://schemas.microsoft.com/office/drawing/2014/main" id="{FAB9E99A-CB08-4079-822C-96ECCABA6B83}"/>
              </a:ext>
            </a:extLst>
          </p:cNvPr>
          <p:cNvSpPr>
            <a:spLocks noGrp="1"/>
          </p:cNvSpPr>
          <p:nvPr>
            <p:ph idx="1"/>
          </p:nvPr>
        </p:nvSpPr>
        <p:spPr>
          <a:xfrm>
            <a:off x="838200" y="1420836"/>
            <a:ext cx="10515600" cy="4881489"/>
          </a:xfrm>
        </p:spPr>
        <p:txBody>
          <a:bodyPr>
            <a:normAutofit fontScale="92500"/>
          </a:bodyPr>
          <a:lstStyle/>
          <a:p>
            <a:pPr algn="just"/>
            <a:r>
              <a:rPr lang="en-US" sz="2800" b="0" i="0" u="none" strike="noStrike" baseline="0" dirty="0"/>
              <a:t>Between August 2015 and June 2018, five hundred (500) deliveries were recorded in the Greater Accra Regional Hospital, </a:t>
            </a:r>
            <a:r>
              <a:rPr lang="en-US" sz="2800" b="0" i="0" u="none" strike="noStrike" baseline="0" dirty="0" err="1"/>
              <a:t>Tema</a:t>
            </a:r>
            <a:r>
              <a:rPr lang="en-US" sz="2800" b="0" i="0" u="none" strike="noStrike" baseline="0" dirty="0"/>
              <a:t> General Hospital, </a:t>
            </a:r>
            <a:r>
              <a:rPr lang="en-US" sz="2800" b="0" i="0" u="none" strike="noStrike" baseline="0" dirty="0" err="1"/>
              <a:t>Asutuare</a:t>
            </a:r>
            <a:r>
              <a:rPr lang="en-US" sz="2800" b="0" i="0" u="none" strike="noStrike" baseline="0" dirty="0"/>
              <a:t> Health Centre and Amasaman District Hospital from using the chairs. Not a single mortality or morbidity was recorded in the pilot cases. Mothers who have experienced this intervention expressed satisfaction about the use of the chair and described it as "simple, stress-free and comfortable. </a:t>
            </a:r>
          </a:p>
          <a:p>
            <a:pPr algn="just"/>
            <a:r>
              <a:rPr lang="en-US" sz="2800" b="0" i="0" u="none" strike="noStrike" baseline="0" dirty="0"/>
              <a:t>"In October 2016 at the 2nd ECOWAS Good Practices Forum in Health held in Grand-Bassam, Ivory Coast, the West African Health Organization (WAHO) adopted it as one of the good practices in maternal and child health for a scale-up in Ghana and replication across the ECOWAS Sub-Region. Since then, about fifty health facilities in Ghana have rolled on to the next phase of the project and are now using the chairs in their facilities.</a:t>
            </a:r>
            <a:endParaRPr lang="es-MX" sz="3200" dirty="0">
              <a:solidFill>
                <a:schemeClr val="bg2">
                  <a:lumMod val="25000"/>
                </a:schemeClr>
              </a:solidFill>
            </a:endParaRPr>
          </a:p>
          <a:p>
            <a:endParaRPr lang="en-US" dirty="0"/>
          </a:p>
        </p:txBody>
      </p:sp>
    </p:spTree>
    <p:extLst>
      <p:ext uri="{BB962C8B-B14F-4D97-AF65-F5344CB8AC3E}">
        <p14:creationId xmlns:p14="http://schemas.microsoft.com/office/powerpoint/2010/main" val="27786494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4AAC06-1394-8343-89B4-D59498E81D03}"/>
              </a:ext>
            </a:extLst>
          </p:cNvPr>
          <p:cNvSpPr>
            <a:spLocks noGrp="1"/>
          </p:cNvSpPr>
          <p:nvPr>
            <p:ph type="title"/>
          </p:nvPr>
        </p:nvSpPr>
        <p:spPr>
          <a:xfrm>
            <a:off x="231420" y="978276"/>
            <a:ext cx="10488162" cy="914400"/>
          </a:xfrm>
        </p:spPr>
        <p:txBody>
          <a:bodyPr anchor="t">
            <a:normAutofit fontScale="90000"/>
          </a:bodyPr>
          <a:lstStyle/>
          <a:p>
            <a:r>
              <a:rPr lang="es-MX" sz="3600" b="1" dirty="0">
                <a:solidFill>
                  <a:srgbClr val="0070C0"/>
                </a:solidFill>
                <a:latin typeface="Poppins" pitchFamily="2" charset="77"/>
                <a:cs typeface="Poppins" pitchFamily="2" charset="77"/>
              </a:rPr>
              <a:t>Goals of the project and final </a:t>
            </a:r>
            <a:r>
              <a:rPr lang="es-MX" sz="3600" b="1" dirty="0" err="1">
                <a:solidFill>
                  <a:srgbClr val="0070C0"/>
                </a:solidFill>
                <a:latin typeface="Poppins" pitchFamily="2" charset="77"/>
                <a:cs typeface="Poppins" pitchFamily="2" charset="77"/>
              </a:rPr>
              <a:t>users</a:t>
            </a:r>
            <a:r>
              <a:rPr lang="es-MX" sz="3600" b="1" dirty="0">
                <a:solidFill>
                  <a:srgbClr val="0070C0"/>
                </a:solidFill>
                <a:latin typeface="Poppins" pitchFamily="2" charset="77"/>
                <a:cs typeface="Poppins" pitchFamily="2" charset="77"/>
              </a:rPr>
              <a:t> </a:t>
            </a:r>
            <a:r>
              <a:rPr lang="es-MX" sz="3600" b="1" dirty="0" err="1">
                <a:solidFill>
                  <a:srgbClr val="0070C0"/>
                </a:solidFill>
                <a:latin typeface="Poppins" pitchFamily="2" charset="77"/>
                <a:cs typeface="Poppins" pitchFamily="2" charset="77"/>
              </a:rPr>
              <a:t>that</a:t>
            </a:r>
            <a:r>
              <a:rPr lang="es-MX" sz="3600" b="1" dirty="0">
                <a:solidFill>
                  <a:srgbClr val="0070C0"/>
                </a:solidFill>
                <a:latin typeface="Poppins" pitchFamily="2" charset="77"/>
                <a:cs typeface="Poppins" pitchFamily="2" charset="77"/>
              </a:rPr>
              <a:t> will benefit</a:t>
            </a:r>
            <a:endParaRPr lang="es-MX" sz="3600" dirty="0">
              <a:solidFill>
                <a:srgbClr val="0070C0"/>
              </a:solidFill>
            </a:endParaRPr>
          </a:p>
        </p:txBody>
      </p:sp>
      <p:sp>
        <p:nvSpPr>
          <p:cNvPr id="3" name="Marcador de contenido 2">
            <a:extLst>
              <a:ext uri="{FF2B5EF4-FFF2-40B4-BE49-F238E27FC236}">
                <a16:creationId xmlns:a16="http://schemas.microsoft.com/office/drawing/2014/main" id="{B6A5AB52-EC55-E84E-BA46-6EECB36B6ACB}"/>
              </a:ext>
            </a:extLst>
          </p:cNvPr>
          <p:cNvSpPr>
            <a:spLocks noGrp="1"/>
          </p:cNvSpPr>
          <p:nvPr>
            <p:ph idx="1"/>
          </p:nvPr>
        </p:nvSpPr>
        <p:spPr>
          <a:xfrm>
            <a:off x="231420" y="2773193"/>
            <a:ext cx="10702380" cy="3852690"/>
          </a:xfrm>
        </p:spPr>
        <p:txBody>
          <a:bodyPr>
            <a:normAutofit fontScale="25000" lnSpcReduction="20000"/>
          </a:bodyPr>
          <a:lstStyle/>
          <a:p>
            <a:pPr marL="0" indent="0">
              <a:buNone/>
            </a:pPr>
            <a:endParaRPr lang="en-US" sz="8000" dirty="0">
              <a:solidFill>
                <a:srgbClr val="000000"/>
              </a:solidFill>
              <a:latin typeface="Calibri" panose="020F0502020204030204" pitchFamily="34" charset="0"/>
            </a:endParaRPr>
          </a:p>
          <a:p>
            <a:pPr marL="285750" indent="-285750" algn="just">
              <a:buFont typeface="Wingdings" panose="05000000000000000000" pitchFamily="2" charset="2"/>
              <a:buChar char="Ø"/>
            </a:pPr>
            <a:r>
              <a:rPr lang="en-US" sz="6400" dirty="0">
                <a:solidFill>
                  <a:srgbClr val="000000"/>
                </a:solidFill>
                <a:latin typeface="Calibri" panose="020F0502020204030204" pitchFamily="34" charset="0"/>
              </a:rPr>
              <a:t>Specific objectives:</a:t>
            </a:r>
          </a:p>
          <a:p>
            <a:pPr marL="742950" lvl="1" indent="-285750" algn="just">
              <a:buFont typeface="Arial" panose="020B0604020202020204" pitchFamily="34" charset="0"/>
              <a:buChar char="•"/>
            </a:pPr>
            <a:r>
              <a:rPr lang="en-US" sz="6400" dirty="0">
                <a:solidFill>
                  <a:srgbClr val="000000"/>
                </a:solidFill>
                <a:latin typeface="Calibri" panose="020F0502020204030204" pitchFamily="34" charset="0"/>
              </a:rPr>
              <a:t>To provide alternative birthing methods/positions at the facility level</a:t>
            </a:r>
          </a:p>
          <a:p>
            <a:pPr marL="742950" lvl="1" indent="-285750" algn="just">
              <a:buFont typeface="Arial" panose="020B0604020202020204" pitchFamily="34" charset="0"/>
              <a:buChar char="•"/>
            </a:pPr>
            <a:r>
              <a:rPr lang="en-US" sz="6400" dirty="0">
                <a:solidFill>
                  <a:srgbClr val="000000"/>
                </a:solidFill>
                <a:latin typeface="Calibri" panose="020F0502020204030204" pitchFamily="34" charset="0"/>
              </a:rPr>
              <a:t>To encourage institutional deliveries </a:t>
            </a:r>
          </a:p>
          <a:p>
            <a:pPr marL="742950" lvl="1" indent="-285750" algn="just">
              <a:buFont typeface="Arial" panose="020B0604020202020204" pitchFamily="34" charset="0"/>
              <a:buChar char="•"/>
            </a:pPr>
            <a:r>
              <a:rPr lang="en-US" sz="6400" dirty="0">
                <a:solidFill>
                  <a:srgbClr val="000000"/>
                </a:solidFill>
                <a:latin typeface="Calibri" panose="020F0502020204030204" pitchFamily="34" charset="0"/>
              </a:rPr>
              <a:t>To increase skilled delivery </a:t>
            </a:r>
          </a:p>
          <a:p>
            <a:pPr algn="just"/>
            <a:endParaRPr lang="en-US" sz="6400" dirty="0">
              <a:solidFill>
                <a:srgbClr val="000000"/>
              </a:solidFill>
              <a:latin typeface="Calibri" panose="020F0502020204030204" pitchFamily="34" charset="0"/>
            </a:endParaRPr>
          </a:p>
          <a:p>
            <a:pPr marL="285750" indent="-285750" algn="just">
              <a:buFont typeface="Wingdings" panose="05000000000000000000" pitchFamily="2" charset="2"/>
              <a:buChar char="Ø"/>
            </a:pPr>
            <a:r>
              <a:rPr lang="en-US" sz="6400" dirty="0">
                <a:solidFill>
                  <a:srgbClr val="000000"/>
                </a:solidFill>
                <a:latin typeface="Calibri" panose="020F0502020204030204" pitchFamily="34" charset="0"/>
              </a:rPr>
              <a:t>Expected results:</a:t>
            </a:r>
          </a:p>
          <a:p>
            <a:pPr marL="742950" lvl="1" indent="-285750" algn="just">
              <a:buFont typeface="Arial" panose="020B0604020202020204" pitchFamily="34" charset="0"/>
              <a:buChar char="•"/>
            </a:pPr>
            <a:r>
              <a:rPr lang="en-US" sz="6400" dirty="0"/>
              <a:t>Increase institutional delivery </a:t>
            </a:r>
          </a:p>
          <a:p>
            <a:pPr marL="742950" lvl="1" indent="-285750" algn="just">
              <a:buFont typeface="Arial" panose="020B0604020202020204" pitchFamily="34" charset="0"/>
              <a:buChar char="•"/>
            </a:pPr>
            <a:r>
              <a:rPr lang="en-US" sz="6400" dirty="0"/>
              <a:t>Reduce unskilled deliveries </a:t>
            </a:r>
          </a:p>
          <a:p>
            <a:pPr marL="742950" lvl="1" indent="-285750" algn="just">
              <a:buFont typeface="Arial" panose="020B0604020202020204" pitchFamily="34" charset="0"/>
              <a:buChar char="•"/>
            </a:pPr>
            <a:r>
              <a:rPr lang="en-US" sz="6400" dirty="0"/>
              <a:t>Improve skilled deliveries </a:t>
            </a:r>
          </a:p>
          <a:p>
            <a:pPr marL="742950" lvl="1" indent="-285750" algn="just">
              <a:buFont typeface="Arial" panose="020B0604020202020204" pitchFamily="34" charset="0"/>
              <a:buChar char="•"/>
            </a:pPr>
            <a:r>
              <a:rPr lang="en-US" sz="6400" dirty="0"/>
              <a:t>Reduce obstructed, prolong </a:t>
            </a:r>
            <a:r>
              <a:rPr lang="en-US" sz="6400" dirty="0" err="1"/>
              <a:t>labour</a:t>
            </a:r>
            <a:r>
              <a:rPr lang="en-US" sz="6400" dirty="0"/>
              <a:t> and other birth complications </a:t>
            </a:r>
          </a:p>
          <a:p>
            <a:pPr marL="742950" lvl="1" indent="-285750" algn="just">
              <a:buFont typeface="Arial" panose="020B0604020202020204" pitchFamily="34" charset="0"/>
              <a:buChar char="•"/>
            </a:pPr>
            <a:r>
              <a:rPr lang="en-US" sz="6400" dirty="0"/>
              <a:t>Give women the option to deliver in their preferred positions </a:t>
            </a:r>
          </a:p>
          <a:p>
            <a:pPr algn="just"/>
            <a:r>
              <a:rPr lang="en-US" sz="11200" dirty="0"/>
              <a:t>Expectant mothers and health care providers are the major beneficiaries of this intervention</a:t>
            </a:r>
          </a:p>
          <a:p>
            <a:pPr algn="just"/>
            <a:endParaRPr lang="en-US" sz="2400" dirty="0">
              <a:solidFill>
                <a:srgbClr val="000000"/>
              </a:solidFill>
              <a:latin typeface="Calibri" panose="020F0502020204030204" pitchFamily="34" charset="0"/>
            </a:endParaRPr>
          </a:p>
        </p:txBody>
      </p:sp>
      <p:sp>
        <p:nvSpPr>
          <p:cNvPr id="4" name="TextBox 3">
            <a:extLst>
              <a:ext uri="{FF2B5EF4-FFF2-40B4-BE49-F238E27FC236}">
                <a16:creationId xmlns:a16="http://schemas.microsoft.com/office/drawing/2014/main" id="{14CAC7DA-C1B7-43CA-A8EC-332BF42C9E57}"/>
              </a:ext>
            </a:extLst>
          </p:cNvPr>
          <p:cNvSpPr txBox="1"/>
          <p:nvPr/>
        </p:nvSpPr>
        <p:spPr>
          <a:xfrm>
            <a:off x="695655" y="1874447"/>
            <a:ext cx="10238145" cy="1107996"/>
          </a:xfrm>
          <a:prstGeom prst="rect">
            <a:avLst/>
          </a:prstGeom>
          <a:solidFill>
            <a:srgbClr val="92D050"/>
          </a:solidFill>
        </p:spPr>
        <p:txBody>
          <a:bodyPr wrap="square" rtlCol="0">
            <a:spAutoFit/>
          </a:bodyPr>
          <a:lstStyle/>
          <a:p>
            <a:pPr algn="ctr"/>
            <a:r>
              <a:rPr lang="en-US" sz="2400" dirty="0">
                <a:solidFill>
                  <a:srgbClr val="002060"/>
                </a:solidFill>
                <a:latin typeface="Calibri" panose="020F0502020204030204" pitchFamily="34" charset="0"/>
              </a:rPr>
              <a:t>The overall goal of the project is to reduce maternal and neonatal morbidity and mortality </a:t>
            </a:r>
          </a:p>
          <a:p>
            <a:endParaRPr lang="en-US" dirty="0"/>
          </a:p>
        </p:txBody>
      </p:sp>
    </p:spTree>
    <p:extLst>
      <p:ext uri="{BB962C8B-B14F-4D97-AF65-F5344CB8AC3E}">
        <p14:creationId xmlns:p14="http://schemas.microsoft.com/office/powerpoint/2010/main" val="26950834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4AAC06-1394-8343-89B4-D59498E81D03}"/>
              </a:ext>
            </a:extLst>
          </p:cNvPr>
          <p:cNvSpPr>
            <a:spLocks noGrp="1"/>
          </p:cNvSpPr>
          <p:nvPr>
            <p:ph type="title"/>
          </p:nvPr>
        </p:nvSpPr>
        <p:spPr>
          <a:xfrm>
            <a:off x="231420" y="978276"/>
            <a:ext cx="10117667" cy="914400"/>
          </a:xfrm>
        </p:spPr>
        <p:txBody>
          <a:bodyPr anchor="t">
            <a:normAutofit/>
          </a:bodyPr>
          <a:lstStyle/>
          <a:p>
            <a:r>
              <a:rPr lang="es-MX" sz="3600" b="1" dirty="0">
                <a:solidFill>
                  <a:srgbClr val="0070C0"/>
                </a:solidFill>
                <a:latin typeface="Poppins" pitchFamily="2" charset="77"/>
                <a:cs typeface="Poppins" pitchFamily="2" charset="77"/>
              </a:rPr>
              <a:t>Results</a:t>
            </a:r>
            <a:endParaRPr lang="es-MX" sz="3600" dirty="0">
              <a:solidFill>
                <a:srgbClr val="0070C0"/>
              </a:solidFill>
            </a:endParaRPr>
          </a:p>
        </p:txBody>
      </p:sp>
      <p:sp>
        <p:nvSpPr>
          <p:cNvPr id="3" name="Marcador de contenido 2">
            <a:extLst>
              <a:ext uri="{FF2B5EF4-FFF2-40B4-BE49-F238E27FC236}">
                <a16:creationId xmlns:a16="http://schemas.microsoft.com/office/drawing/2014/main" id="{B6A5AB52-EC55-E84E-BA46-6EECB36B6ACB}"/>
              </a:ext>
            </a:extLst>
          </p:cNvPr>
          <p:cNvSpPr>
            <a:spLocks noGrp="1"/>
          </p:cNvSpPr>
          <p:nvPr>
            <p:ph idx="1"/>
          </p:nvPr>
        </p:nvSpPr>
        <p:spPr>
          <a:xfrm>
            <a:off x="247841" y="1758461"/>
            <a:ext cx="10702380" cy="4515729"/>
          </a:xfrm>
        </p:spPr>
        <p:txBody>
          <a:bodyPr>
            <a:normAutofit fontScale="70000" lnSpcReduction="20000"/>
          </a:bodyPr>
          <a:lstStyle/>
          <a:p>
            <a:pPr marL="285750" indent="-285750">
              <a:buFont typeface="Wingdings" panose="05000000000000000000" pitchFamily="2" charset="2"/>
              <a:buChar char="Ø"/>
            </a:pPr>
            <a:r>
              <a:rPr lang="en-US" sz="2600" dirty="0">
                <a:latin typeface="ArialMT,Bold"/>
              </a:rPr>
              <a:t>The project was piloted in four (4) health facilities (two urban, one </a:t>
            </a:r>
            <a:r>
              <a:rPr lang="en-US" sz="2600" dirty="0" err="1">
                <a:latin typeface="ArialMT,Bold"/>
              </a:rPr>
              <a:t>periurban</a:t>
            </a:r>
            <a:r>
              <a:rPr lang="en-US" sz="2600" dirty="0">
                <a:latin typeface="ArialMT,Bold"/>
              </a:rPr>
              <a:t> and one rural). </a:t>
            </a:r>
          </a:p>
          <a:p>
            <a:endParaRPr lang="en-US" sz="2600" dirty="0">
              <a:latin typeface="ArialMT,Bold"/>
            </a:endParaRPr>
          </a:p>
          <a:p>
            <a:pPr marL="285750" indent="-285750">
              <a:buFont typeface="Wingdings" panose="05000000000000000000" pitchFamily="2" charset="2"/>
              <a:buChar char="Ø"/>
            </a:pPr>
            <a:r>
              <a:rPr lang="en-US" sz="2600" dirty="0">
                <a:latin typeface="ArialMT,Bold"/>
              </a:rPr>
              <a:t>Not a single complication, morbidity or mortality has occurred in the 500 deliveries done so far in the pilot exercise since August 2015.</a:t>
            </a:r>
          </a:p>
          <a:p>
            <a:endParaRPr lang="en-US" sz="2600" dirty="0">
              <a:latin typeface="ArialMT,Bold"/>
            </a:endParaRPr>
          </a:p>
          <a:p>
            <a:pPr marL="285750" indent="-285750">
              <a:buFont typeface="Wingdings" panose="05000000000000000000" pitchFamily="2" charset="2"/>
              <a:buChar char="Ø"/>
            </a:pPr>
            <a:r>
              <a:rPr lang="en-US" sz="2600" dirty="0">
                <a:latin typeface="ArialMT,Bold"/>
              </a:rPr>
              <a:t>The delivery chair has been used successfully for the following complex cases:</a:t>
            </a:r>
          </a:p>
          <a:p>
            <a:pPr marL="742950" lvl="1" indent="-285750">
              <a:buFont typeface="Arial" panose="020B0604020202020204" pitchFamily="34" charset="0"/>
              <a:buChar char="•"/>
            </a:pPr>
            <a:r>
              <a:rPr lang="en-US" sz="2600" dirty="0">
                <a:latin typeface="ArialMT,Bold"/>
              </a:rPr>
              <a:t>Delayed second stage</a:t>
            </a:r>
          </a:p>
          <a:p>
            <a:pPr marL="742950" lvl="1" indent="-285750">
              <a:buFont typeface="Arial" panose="020B0604020202020204" pitchFamily="34" charset="0"/>
              <a:buChar char="•"/>
            </a:pPr>
            <a:r>
              <a:rPr lang="en-US" sz="2600" dirty="0">
                <a:latin typeface="ArialMT,Bold"/>
              </a:rPr>
              <a:t>Intra-uterine </a:t>
            </a:r>
            <a:r>
              <a:rPr lang="en-US" sz="2600" dirty="0" err="1">
                <a:latin typeface="ArialMT,Bold"/>
              </a:rPr>
              <a:t>foetal</a:t>
            </a:r>
            <a:r>
              <a:rPr lang="en-US" sz="2600" dirty="0">
                <a:latin typeface="ArialMT,Bold"/>
              </a:rPr>
              <a:t> death with hydrocephalus (IUFD)</a:t>
            </a:r>
          </a:p>
          <a:p>
            <a:pPr marL="742950" lvl="1" indent="-285750">
              <a:buFont typeface="Arial" panose="020B0604020202020204" pitchFamily="34" charset="0"/>
              <a:buChar char="•"/>
            </a:pPr>
            <a:r>
              <a:rPr lang="en-US" sz="2600" dirty="0">
                <a:latin typeface="ArialMT,Bold"/>
              </a:rPr>
              <a:t>Shoulder dystocia</a:t>
            </a:r>
          </a:p>
          <a:p>
            <a:pPr marL="742950" lvl="1" indent="-285750">
              <a:buFont typeface="Arial" panose="020B0604020202020204" pitchFamily="34" charset="0"/>
              <a:buChar char="•"/>
            </a:pPr>
            <a:r>
              <a:rPr lang="en-US" sz="2600" dirty="0">
                <a:latin typeface="ArialMT,Bold"/>
              </a:rPr>
              <a:t>Face to pubis presentations</a:t>
            </a:r>
          </a:p>
          <a:p>
            <a:pPr marL="742950" lvl="1" indent="-285750">
              <a:buFont typeface="Arial" panose="020B0604020202020204" pitchFamily="34" charset="0"/>
              <a:buChar char="•"/>
            </a:pPr>
            <a:r>
              <a:rPr lang="en-US" sz="2600" dirty="0">
                <a:latin typeface="ArialMT,Bold"/>
              </a:rPr>
              <a:t>Big babies</a:t>
            </a:r>
          </a:p>
          <a:p>
            <a:pPr marL="742950" lvl="1" indent="-285750">
              <a:buFont typeface="Arial" panose="020B0604020202020204" pitchFamily="34" charset="0"/>
              <a:buChar char="•"/>
            </a:pPr>
            <a:r>
              <a:rPr lang="en-US" sz="2600" dirty="0">
                <a:latin typeface="ArialMT,Bold"/>
              </a:rPr>
              <a:t>Footing breech presentation</a:t>
            </a:r>
            <a:endParaRPr lang="en-US" sz="2600" dirty="0"/>
          </a:p>
          <a:p>
            <a:endParaRPr lang="en-US" sz="2600" dirty="0">
              <a:latin typeface="ArialMT,Bold"/>
            </a:endParaRPr>
          </a:p>
          <a:p>
            <a:pPr marL="285750" indent="-285750">
              <a:buFont typeface="Wingdings" panose="05000000000000000000" pitchFamily="2" charset="2"/>
              <a:buChar char="Ø"/>
            </a:pPr>
            <a:r>
              <a:rPr lang="en-US" sz="2600" dirty="0">
                <a:latin typeface="ArialMT,Bold"/>
              </a:rPr>
              <a:t>Mothers who have experienced this intervention expressed satisfaction about the use of the chair and described it as "simple, stress-free and comfortable. "Pilot was accepted by medical staff (nurses, midwives and doctors) in the piloting facilities and clients are patronizing.</a:t>
            </a:r>
            <a:endParaRPr lang="en-US" sz="2600" dirty="0"/>
          </a:p>
          <a:p>
            <a:pPr marL="0" indent="0">
              <a:buNone/>
            </a:pPr>
            <a:endParaRPr lang="es-MX" sz="2000" dirty="0">
              <a:solidFill>
                <a:schemeClr val="bg2">
                  <a:lumMod val="25000"/>
                </a:schemeClr>
              </a:solidFill>
            </a:endParaRPr>
          </a:p>
        </p:txBody>
      </p:sp>
    </p:spTree>
    <p:extLst>
      <p:ext uri="{BB962C8B-B14F-4D97-AF65-F5344CB8AC3E}">
        <p14:creationId xmlns:p14="http://schemas.microsoft.com/office/powerpoint/2010/main" val="7439687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6A167-6714-47C9-B94F-A10162958D81}"/>
              </a:ext>
            </a:extLst>
          </p:cNvPr>
          <p:cNvSpPr>
            <a:spLocks noGrp="1"/>
          </p:cNvSpPr>
          <p:nvPr>
            <p:ph type="title"/>
          </p:nvPr>
        </p:nvSpPr>
        <p:spPr>
          <a:xfrm>
            <a:off x="739726" y="815291"/>
            <a:ext cx="10515600" cy="1325563"/>
          </a:xfrm>
        </p:spPr>
        <p:txBody>
          <a:bodyPr/>
          <a:lstStyle/>
          <a:p>
            <a:r>
              <a:rPr lang="es-MX" sz="4400" b="1" dirty="0" err="1">
                <a:solidFill>
                  <a:srgbClr val="0070C0"/>
                </a:solidFill>
                <a:latin typeface="Poppins" pitchFamily="2" charset="77"/>
                <a:cs typeface="Poppins" pitchFamily="2" charset="77"/>
              </a:rPr>
              <a:t>Results</a:t>
            </a:r>
            <a:r>
              <a:rPr lang="es-MX" sz="4400" b="1" dirty="0">
                <a:solidFill>
                  <a:srgbClr val="0070C0"/>
                </a:solidFill>
                <a:latin typeface="Poppins" pitchFamily="2" charset="77"/>
                <a:cs typeface="Poppins" pitchFamily="2" charset="77"/>
              </a:rPr>
              <a:t> </a:t>
            </a:r>
            <a:r>
              <a:rPr lang="es-MX" sz="4400" b="1" dirty="0" err="1">
                <a:solidFill>
                  <a:srgbClr val="0070C0"/>
                </a:solidFill>
                <a:latin typeface="Poppins" pitchFamily="2" charset="77"/>
                <a:cs typeface="Poppins" pitchFamily="2" charset="77"/>
              </a:rPr>
              <a:t>cont’d</a:t>
            </a:r>
            <a:endParaRPr lang="en-US" dirty="0"/>
          </a:p>
        </p:txBody>
      </p:sp>
      <p:sp>
        <p:nvSpPr>
          <p:cNvPr id="3" name="Content Placeholder 2">
            <a:extLst>
              <a:ext uri="{FF2B5EF4-FFF2-40B4-BE49-F238E27FC236}">
                <a16:creationId xmlns:a16="http://schemas.microsoft.com/office/drawing/2014/main" id="{B0F532CD-C68B-474D-A172-BEE166CFC43A}"/>
              </a:ext>
            </a:extLst>
          </p:cNvPr>
          <p:cNvSpPr>
            <a:spLocks noGrp="1"/>
          </p:cNvSpPr>
          <p:nvPr>
            <p:ph idx="1"/>
          </p:nvPr>
        </p:nvSpPr>
        <p:spPr>
          <a:xfrm>
            <a:off x="838200" y="2140853"/>
            <a:ext cx="10515600" cy="4036109"/>
          </a:xfrm>
        </p:spPr>
        <p:txBody>
          <a:bodyPr/>
          <a:lstStyle/>
          <a:p>
            <a:r>
              <a:rPr lang="en-US" dirty="0"/>
              <a:t>In 2020, the project was scaled up to 53 health facilities in Ghana </a:t>
            </a:r>
          </a:p>
          <a:p>
            <a:r>
              <a:rPr lang="en-US" dirty="0"/>
              <a:t>Preliminary data since July 2020 indicates that 2,300 successful deliveries have so far been done </a:t>
            </a:r>
          </a:p>
          <a:p>
            <a:pPr marL="0" indent="0">
              <a:buNone/>
            </a:pPr>
            <a:r>
              <a:rPr lang="en-US" sz="1000" dirty="0"/>
              <a:t>CED Health Technology Challenge Award (3</a:t>
            </a:r>
            <a:r>
              <a:rPr lang="en-US" sz="1000" baseline="30000" dirty="0"/>
              <a:t>Rd</a:t>
            </a:r>
            <a:r>
              <a:rPr lang="en-US" sz="1000" dirty="0"/>
              <a:t> Classified) </a:t>
            </a:r>
          </a:p>
          <a:p>
            <a:pPr marL="0" indent="0">
              <a:buNone/>
            </a:pPr>
            <a:r>
              <a:rPr lang="en-US" sz="1000" dirty="0"/>
              <a:t>at the international Clinical Engineering and Health Technology Management Congress </a:t>
            </a:r>
          </a:p>
          <a:p>
            <a:pPr marL="0" indent="0">
              <a:buNone/>
            </a:pPr>
            <a:r>
              <a:rPr lang="en-US" sz="1100" dirty="0"/>
              <a:t>held in Rome, Italy (2019)</a:t>
            </a:r>
            <a:endParaRPr lang="en-US" sz="1600" dirty="0"/>
          </a:p>
        </p:txBody>
      </p:sp>
      <p:pic>
        <p:nvPicPr>
          <p:cNvPr id="4" name="Picture 3">
            <a:extLst>
              <a:ext uri="{FF2B5EF4-FFF2-40B4-BE49-F238E27FC236}">
                <a16:creationId xmlns:a16="http://schemas.microsoft.com/office/drawing/2014/main" id="{22845E12-4F52-482C-820E-9E2D06997D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4060" y="4290894"/>
            <a:ext cx="3878198" cy="2065759"/>
          </a:xfrm>
          <a:prstGeom prst="rect">
            <a:avLst/>
          </a:prstGeom>
        </p:spPr>
      </p:pic>
      <p:pic>
        <p:nvPicPr>
          <p:cNvPr id="5" name="Picture 4">
            <a:extLst>
              <a:ext uri="{FF2B5EF4-FFF2-40B4-BE49-F238E27FC236}">
                <a16:creationId xmlns:a16="http://schemas.microsoft.com/office/drawing/2014/main" id="{A6F1E0F3-E89D-40C3-9A73-B02B23127936}"/>
              </a:ext>
            </a:extLst>
          </p:cNvPr>
          <p:cNvPicPr>
            <a:picLocks noChangeAspect="1"/>
          </p:cNvPicPr>
          <p:nvPr/>
        </p:nvPicPr>
        <p:blipFill rotWithShape="1">
          <a:blip r:embed="rId3">
            <a:extLst>
              <a:ext uri="{28A0092B-C50C-407E-A947-70E740481C1C}">
                <a14:useLocalDpi xmlns:a14="http://schemas.microsoft.com/office/drawing/2010/main" val="0"/>
              </a:ext>
            </a:extLst>
          </a:blip>
          <a:srcRect l="12856"/>
          <a:stretch/>
        </p:blipFill>
        <p:spPr>
          <a:xfrm rot="16200000">
            <a:off x="7513692" y="3303668"/>
            <a:ext cx="2142100" cy="4116549"/>
          </a:xfrm>
          <a:prstGeom prst="rect">
            <a:avLst/>
          </a:prstGeom>
        </p:spPr>
      </p:pic>
      <p:sp>
        <p:nvSpPr>
          <p:cNvPr id="7" name="TextBox 6">
            <a:extLst>
              <a:ext uri="{FF2B5EF4-FFF2-40B4-BE49-F238E27FC236}">
                <a16:creationId xmlns:a16="http://schemas.microsoft.com/office/drawing/2014/main" id="{406031EC-ABDA-429C-A86E-802A8F4DA801}"/>
              </a:ext>
            </a:extLst>
          </p:cNvPr>
          <p:cNvSpPr txBox="1"/>
          <p:nvPr/>
        </p:nvSpPr>
        <p:spPr>
          <a:xfrm>
            <a:off x="6397491" y="3644563"/>
            <a:ext cx="5261547" cy="646331"/>
          </a:xfrm>
          <a:prstGeom prst="rect">
            <a:avLst/>
          </a:prstGeom>
          <a:noFill/>
        </p:spPr>
        <p:txBody>
          <a:bodyPr wrap="square" rtlCol="0">
            <a:spAutoFit/>
          </a:bodyPr>
          <a:lstStyle/>
          <a:p>
            <a:r>
              <a:rPr lang="en-US" sz="1800" dirty="0"/>
              <a:t>African Union Public Service Innovation Award </a:t>
            </a:r>
          </a:p>
          <a:p>
            <a:r>
              <a:rPr lang="en-US" sz="1800" dirty="0"/>
              <a:t>(2013)</a:t>
            </a:r>
            <a:endParaRPr lang="en-US" dirty="0"/>
          </a:p>
        </p:txBody>
      </p:sp>
    </p:spTree>
    <p:extLst>
      <p:ext uri="{BB962C8B-B14F-4D97-AF65-F5344CB8AC3E}">
        <p14:creationId xmlns:p14="http://schemas.microsoft.com/office/powerpoint/2010/main" val="15981928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63FEF59B-EF14-654A-B961-582AAD399196}"/>
              </a:ext>
            </a:extLst>
          </p:cNvPr>
          <p:cNvSpPr>
            <a:spLocks noGrp="1"/>
          </p:cNvSpPr>
          <p:nvPr>
            <p:ph type="title"/>
          </p:nvPr>
        </p:nvSpPr>
        <p:spPr>
          <a:xfrm>
            <a:off x="826654" y="2878020"/>
            <a:ext cx="10117667" cy="550980"/>
          </a:xfrm>
        </p:spPr>
        <p:txBody>
          <a:bodyPr anchor="t">
            <a:normAutofit fontScale="90000"/>
          </a:bodyPr>
          <a:lstStyle/>
          <a:p>
            <a:pPr algn="ctr"/>
            <a:r>
              <a:rPr lang="en-US" sz="3200" b="0" i="1" u="none" strike="noStrike" cap="none" dirty="0">
                <a:solidFill>
                  <a:srgbClr val="1CA692"/>
                </a:solidFill>
                <a:latin typeface="Calibri"/>
                <a:ea typeface="Calibri"/>
                <a:cs typeface="Calibri"/>
                <a:sym typeface="Calibri"/>
              </a:rPr>
              <a:t>Ms. Cecilia Ama </a:t>
            </a:r>
            <a:r>
              <a:rPr lang="en-US" sz="3200" b="0" i="1" u="none" strike="noStrike" cap="none" dirty="0" err="1">
                <a:solidFill>
                  <a:srgbClr val="1CA692"/>
                </a:solidFill>
                <a:latin typeface="Calibri"/>
                <a:ea typeface="Calibri"/>
                <a:cs typeface="Calibri"/>
                <a:sym typeface="Calibri"/>
              </a:rPr>
              <a:t>Ampadu</a:t>
            </a:r>
            <a:br>
              <a:rPr lang="it" sz="3200" b="0" i="1" u="none" strike="noStrike" cap="none" dirty="0">
                <a:solidFill>
                  <a:srgbClr val="1CA692"/>
                </a:solidFill>
                <a:latin typeface="Calibri"/>
                <a:ea typeface="Calibri"/>
                <a:cs typeface="Calibri"/>
                <a:sym typeface="Calibri"/>
              </a:rPr>
            </a:br>
            <a:endParaRPr lang="es-MX" sz="3200" i="1" dirty="0">
              <a:solidFill>
                <a:srgbClr val="0070C0"/>
              </a:solidFill>
              <a:latin typeface="Poppins Medium" pitchFamily="2" charset="77"/>
              <a:cs typeface="Poppins Medium" pitchFamily="2" charset="77"/>
            </a:endParaRPr>
          </a:p>
        </p:txBody>
      </p:sp>
      <p:sp>
        <p:nvSpPr>
          <p:cNvPr id="5" name="Marcador de contenido 2">
            <a:extLst>
              <a:ext uri="{FF2B5EF4-FFF2-40B4-BE49-F238E27FC236}">
                <a16:creationId xmlns:a16="http://schemas.microsoft.com/office/drawing/2014/main" id="{EF1396C2-E5FC-884C-80FD-E888936DAB54}"/>
              </a:ext>
            </a:extLst>
          </p:cNvPr>
          <p:cNvSpPr>
            <a:spLocks noGrp="1"/>
          </p:cNvSpPr>
          <p:nvPr>
            <p:ph idx="1"/>
          </p:nvPr>
        </p:nvSpPr>
        <p:spPr>
          <a:xfrm>
            <a:off x="826654" y="3761508"/>
            <a:ext cx="10117667" cy="2389909"/>
          </a:xfrm>
        </p:spPr>
        <p:txBody>
          <a:bodyPr/>
          <a:lstStyle/>
          <a:p>
            <a:pPr marL="0" indent="0" algn="ctr">
              <a:buClr>
                <a:schemeClr val="dk1"/>
              </a:buClr>
              <a:buSzPct val="25000"/>
              <a:buNone/>
            </a:pPr>
            <a:r>
              <a:rPr lang="en-US" sz="2000" i="1" dirty="0">
                <a:solidFill>
                  <a:srgbClr val="1F4A98"/>
                </a:solidFill>
                <a:latin typeface="Calibri"/>
                <a:ea typeface="Calibri"/>
                <a:cs typeface="Calibri"/>
                <a:sym typeface="Calibri"/>
              </a:rPr>
              <a:t>coachama@hotmail.co.uk</a:t>
            </a:r>
            <a:endParaRPr lang="it" sz="2000" b="0" i="1" u="none" strike="noStrike" cap="none" dirty="0">
              <a:solidFill>
                <a:srgbClr val="1F4A98"/>
              </a:solidFill>
              <a:latin typeface="Calibri"/>
              <a:ea typeface="Calibri"/>
              <a:cs typeface="Calibri"/>
              <a:sym typeface="Calibri"/>
            </a:endParaRPr>
          </a:p>
          <a:p>
            <a:pPr marL="0" lvl="0" indent="0" algn="ctr">
              <a:buClr>
                <a:schemeClr val="dk1"/>
              </a:buClr>
              <a:buSzPct val="25000"/>
              <a:buNone/>
            </a:pPr>
            <a:r>
              <a:rPr lang="it-IT" sz="2000" i="1" dirty="0">
                <a:solidFill>
                  <a:srgbClr val="1CA692"/>
                </a:solidFill>
                <a:latin typeface="Poppins" pitchFamily="2" charset="77"/>
                <a:ea typeface="Calibri"/>
                <a:cs typeface="Poppins" pitchFamily="2" charset="77"/>
                <a:sym typeface="Calibri"/>
              </a:rPr>
              <a:t>Ghana Health Service/Ministry of Health, Ghana</a:t>
            </a:r>
            <a:endParaRPr lang="it" sz="2000" i="1" dirty="0">
              <a:solidFill>
                <a:srgbClr val="1CA692"/>
              </a:solidFill>
              <a:latin typeface="Poppins" pitchFamily="2" charset="77"/>
              <a:ea typeface="Calibri"/>
              <a:cs typeface="Poppins" pitchFamily="2" charset="77"/>
              <a:sym typeface="Calibri"/>
            </a:endParaRPr>
          </a:p>
        </p:txBody>
      </p:sp>
    </p:spTree>
    <p:extLst>
      <p:ext uri="{BB962C8B-B14F-4D97-AF65-F5344CB8AC3E}">
        <p14:creationId xmlns:p14="http://schemas.microsoft.com/office/powerpoint/2010/main" val="79072112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432</TotalTime>
  <Words>774</Words>
  <Application>Microsoft Office PowerPoint</Application>
  <PresentationFormat>Widescreen</PresentationFormat>
  <Paragraphs>67</Paragraphs>
  <Slides>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vt:i4>
      </vt:variant>
    </vt:vector>
  </HeadingPairs>
  <TitlesOfParts>
    <vt:vector size="17" baseType="lpstr">
      <vt:lpstr>Arial</vt:lpstr>
      <vt:lpstr>ArialMT,Bold</vt:lpstr>
      <vt:lpstr>Calibri</vt:lpstr>
      <vt:lpstr>Calibri Light</vt:lpstr>
      <vt:lpstr>Poppins</vt:lpstr>
      <vt:lpstr>Poppins Light</vt:lpstr>
      <vt:lpstr>Poppins Medium</vt:lpstr>
      <vt:lpstr>Wingdings</vt:lpstr>
      <vt:lpstr>Tema de Office</vt:lpstr>
      <vt:lpstr>Ampadu Delivery Chairs</vt:lpstr>
      <vt:lpstr>The Team / Workgroup</vt:lpstr>
      <vt:lpstr>Description</vt:lpstr>
      <vt:lpstr>Description cont’d….</vt:lpstr>
      <vt:lpstr>Goals of the project and final users that will benefit</vt:lpstr>
      <vt:lpstr>Results</vt:lpstr>
      <vt:lpstr>Results cont’d</vt:lpstr>
      <vt:lpstr>Ms. Cecilia Ama Ampadu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Estefania Cajigas</dc:creator>
  <cp:lastModifiedBy>Prince Amoah @MOH</cp:lastModifiedBy>
  <cp:revision>33</cp:revision>
  <dcterms:created xsi:type="dcterms:W3CDTF">2021-09-01T19:24:00Z</dcterms:created>
  <dcterms:modified xsi:type="dcterms:W3CDTF">2021-10-09T19:50:21Z</dcterms:modified>
</cp:coreProperties>
</file>