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145706586" r:id="rId3"/>
    <p:sldId id="310" r:id="rId4"/>
    <p:sldId id="279" r:id="rId5"/>
    <p:sldId id="272" r:id="rId6"/>
    <p:sldId id="277" r:id="rId7"/>
    <p:sldId id="284" r:id="rId8"/>
    <p:sldId id="2145706588" r:id="rId9"/>
    <p:sldId id="311" r:id="rId10"/>
    <p:sldId id="282"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7"/>
    <p:restoredTop sz="65479"/>
  </p:normalViewPr>
  <p:slideViewPr>
    <p:cSldViewPr snapToGrid="0" snapToObjects="1">
      <p:cViewPr varScale="1">
        <p:scale>
          <a:sx n="81" d="100"/>
          <a:sy n="81" d="100"/>
        </p:scale>
        <p:origin x="125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85ED4-5983-495A-B92A-251F3F19C56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D5E4649-E169-4DAC-8D35-F356A8B53A8F}">
      <dgm:prSet phldrT="[Text]"/>
      <dgm:spPr>
        <a:xfrm>
          <a:off x="4570761" y="1998164"/>
          <a:ext cx="2181366" cy="2181366"/>
        </a:xfrm>
        <a:prstGeom prst="ellipse">
          <a:avLst/>
        </a:prstGeom>
        <a:blipFill rotWithShape="0">
          <a:blip xmlns:r="http://schemas.openxmlformats.org/officeDocument/2006/relationships" r:embed="rId1">
            <a:extLst>
              <a:ext uri="{BEBA8EAE-BF5A-486C-A8C5-ECC9F3942E4B}">
                <a14:imgProps xmlns:a14="http://schemas.microsoft.com/office/drawing/2010/main">
                  <a14:imgLayer r:embed="rId2">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rcRect/>
          <a:stretch>
            <a:fillRect l="-1000" r="-1000"/>
          </a:stretch>
        </a:blip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06C1516E-1637-494C-817B-28DD99B8AFD5}" type="parTrans" cxnId="{07BDCCBF-862D-42EF-8C24-3BD123D2FE39}">
      <dgm:prSet/>
      <dgm:spPr/>
      <dgm:t>
        <a:bodyPr/>
        <a:lstStyle/>
        <a:p>
          <a:endParaRPr lang="en-US"/>
        </a:p>
      </dgm:t>
    </dgm:pt>
    <dgm:pt modelId="{401E3B7E-B77C-4FBB-A033-C8FDDBA1E69F}" type="sibTrans" cxnId="{07BDCCBF-862D-42EF-8C24-3BD123D2FE39}">
      <dgm:prSet/>
      <dgm:spPr/>
      <dgm:t>
        <a:bodyPr/>
        <a:lstStyle/>
        <a:p>
          <a:endParaRPr lang="en-US"/>
        </a:p>
      </dgm:t>
    </dgm:pt>
    <dgm:pt modelId="{BCA32158-A474-4684-B4B8-47BB8FD99909}">
      <dgm:prSet phldrT="[Text]" custT="1"/>
      <dgm:spPr>
        <a:xfrm>
          <a:off x="4629695" y="-55802"/>
          <a:ext cx="2063498" cy="1656381"/>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Empowerment</a:t>
          </a:r>
        </a:p>
      </dgm:t>
    </dgm:pt>
    <dgm:pt modelId="{840C920D-857C-40B7-9B3E-9EF393E6366F}" type="parTrans" cxnId="{4923FA25-4628-4BF9-81FB-9DD7203B89DE}">
      <dgm:prSet/>
      <dgm:spPr/>
      <dgm:t>
        <a:bodyPr/>
        <a:lstStyle/>
        <a:p>
          <a:endParaRPr lang="en-US"/>
        </a:p>
      </dgm:t>
    </dgm:pt>
    <dgm:pt modelId="{1B080729-A85F-4D93-BA66-DD2838751533}" type="sibTrans" cxnId="{4923FA25-4628-4BF9-81FB-9DD7203B89DE}">
      <dgm:prSet/>
      <dgm:spPr>
        <a:xfrm>
          <a:off x="3290014" y="717417"/>
          <a:ext cx="4742860" cy="4742860"/>
        </a:xfrm>
        <a:prstGeom prst="blockArc">
          <a:avLst>
            <a:gd name="adj1" fmla="val 16200000"/>
            <a:gd name="adj2" fmla="val 0"/>
            <a:gd name="adj3" fmla="val 4636"/>
          </a:avLst>
        </a:prstGeom>
        <a:solidFill>
          <a:srgbClr val="5B9BD5">
            <a:tint val="60000"/>
            <a:hueOff val="0"/>
            <a:satOff val="0"/>
            <a:lumOff val="0"/>
            <a:alphaOff val="0"/>
          </a:srgbClr>
        </a:solidFill>
        <a:ln>
          <a:noFill/>
        </a:ln>
        <a:effectLst/>
      </dgm:spPr>
      <dgm:t>
        <a:bodyPr/>
        <a:lstStyle/>
        <a:p>
          <a:endParaRPr lang="en-US"/>
        </a:p>
      </dgm:t>
    </dgm:pt>
    <dgm:pt modelId="{24D44722-C782-42EE-9722-64B06C7DEF96}">
      <dgm:prSet phldrT="[Text]" custT="1"/>
      <dgm:spPr>
        <a:xfrm>
          <a:off x="7063204" y="2247159"/>
          <a:ext cx="1829400" cy="1683377"/>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 lastClr="FFFFFF"/>
              </a:solidFill>
              <a:latin typeface="Calibri" panose="020F0502020204030204"/>
              <a:ea typeface="+mn-ea"/>
              <a:cs typeface="+mn-cs"/>
            </a:rPr>
            <a:t>Scalability</a:t>
          </a:r>
          <a:endParaRPr lang="en-US" sz="1500" dirty="0">
            <a:solidFill>
              <a:sysClr val="window" lastClr="FFFFFF"/>
            </a:solidFill>
            <a:latin typeface="Calibri" panose="020F0502020204030204"/>
            <a:ea typeface="+mn-ea"/>
            <a:cs typeface="+mn-cs"/>
          </a:endParaRPr>
        </a:p>
      </dgm:t>
    </dgm:pt>
    <dgm:pt modelId="{E7F80FF8-C565-4565-B44F-E10B33BD66B8}" type="parTrans" cxnId="{0532E4E9-69CE-41D8-9498-2115598706F7}">
      <dgm:prSet/>
      <dgm:spPr/>
      <dgm:t>
        <a:bodyPr/>
        <a:lstStyle/>
        <a:p>
          <a:endParaRPr lang="en-US"/>
        </a:p>
      </dgm:t>
    </dgm:pt>
    <dgm:pt modelId="{CB2E81BF-3D22-48CC-8257-5195EFC0A2BB}" type="sibTrans" cxnId="{0532E4E9-69CE-41D8-9498-2115598706F7}">
      <dgm:prSet/>
      <dgm:spPr>
        <a:xfrm>
          <a:off x="3290014" y="717417"/>
          <a:ext cx="4742860" cy="4742860"/>
        </a:xfrm>
        <a:prstGeom prst="blockArc">
          <a:avLst>
            <a:gd name="adj1" fmla="val 0"/>
            <a:gd name="adj2" fmla="val 5400000"/>
            <a:gd name="adj3" fmla="val 4636"/>
          </a:avLst>
        </a:prstGeom>
        <a:solidFill>
          <a:srgbClr val="5B9BD5">
            <a:tint val="60000"/>
            <a:hueOff val="0"/>
            <a:satOff val="0"/>
            <a:lumOff val="0"/>
            <a:alphaOff val="0"/>
          </a:srgbClr>
        </a:solidFill>
        <a:ln>
          <a:noFill/>
        </a:ln>
        <a:effectLst/>
      </dgm:spPr>
      <dgm:t>
        <a:bodyPr/>
        <a:lstStyle/>
        <a:p>
          <a:endParaRPr lang="en-US"/>
        </a:p>
      </dgm:t>
    </dgm:pt>
    <dgm:pt modelId="{1523252F-312B-493D-BF49-DC458ABB622A}">
      <dgm:prSet phldrT="[Text]" custT="1"/>
      <dgm:spPr>
        <a:xfrm>
          <a:off x="4684612" y="4594043"/>
          <a:ext cx="1953664" cy="1622528"/>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 lastClr="FFFFFF"/>
              </a:solidFill>
              <a:latin typeface="Calibri" panose="020F0502020204030204"/>
              <a:ea typeface="+mn-ea"/>
              <a:cs typeface="+mn-cs"/>
            </a:rPr>
            <a:t>Stewardship</a:t>
          </a:r>
          <a:endParaRPr lang="en-US" sz="1500" dirty="0">
            <a:solidFill>
              <a:sysClr val="window" lastClr="FFFFFF"/>
            </a:solidFill>
            <a:latin typeface="Calibri" panose="020F0502020204030204"/>
            <a:ea typeface="+mn-ea"/>
            <a:cs typeface="+mn-cs"/>
          </a:endParaRPr>
        </a:p>
      </dgm:t>
    </dgm:pt>
    <dgm:pt modelId="{3D47F2B1-62CE-4063-8607-5CD362DEC3FB}" type="parTrans" cxnId="{0E945786-9816-4CE9-9336-60BFCADE64D5}">
      <dgm:prSet/>
      <dgm:spPr/>
      <dgm:t>
        <a:bodyPr/>
        <a:lstStyle/>
        <a:p>
          <a:endParaRPr lang="en-US"/>
        </a:p>
      </dgm:t>
    </dgm:pt>
    <dgm:pt modelId="{1BA9172B-FA12-41AC-B3E5-5C1E5197AF54}" type="sibTrans" cxnId="{0E945786-9816-4CE9-9336-60BFCADE64D5}">
      <dgm:prSet/>
      <dgm:spPr>
        <a:xfrm>
          <a:off x="3290014" y="717417"/>
          <a:ext cx="4742860" cy="4742860"/>
        </a:xfrm>
        <a:prstGeom prst="blockArc">
          <a:avLst>
            <a:gd name="adj1" fmla="val 5400000"/>
            <a:gd name="adj2" fmla="val 10800000"/>
            <a:gd name="adj3" fmla="val 4636"/>
          </a:avLst>
        </a:prstGeom>
        <a:solidFill>
          <a:srgbClr val="5B9BD5">
            <a:tint val="60000"/>
            <a:hueOff val="0"/>
            <a:satOff val="0"/>
            <a:lumOff val="0"/>
            <a:alphaOff val="0"/>
          </a:srgbClr>
        </a:solidFill>
        <a:ln>
          <a:noFill/>
        </a:ln>
        <a:effectLst/>
      </dgm:spPr>
      <dgm:t>
        <a:bodyPr/>
        <a:lstStyle/>
        <a:p>
          <a:endParaRPr lang="en-US"/>
        </a:p>
      </dgm:t>
    </dgm:pt>
    <dgm:pt modelId="{2152F37B-A4A9-4E99-B82E-3EA0B16D7DD6}">
      <dgm:prSet phldrT="[Text]" custT="1"/>
      <dgm:spPr>
        <a:xfrm>
          <a:off x="2388804" y="2217421"/>
          <a:ext cx="1912360" cy="174285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Sustainability</a:t>
          </a:r>
          <a:endParaRPr lang="en-US" sz="1200" dirty="0">
            <a:solidFill>
              <a:sysClr val="window" lastClr="FFFFFF"/>
            </a:solidFill>
            <a:latin typeface="Calibri" panose="020F0502020204030204"/>
            <a:ea typeface="+mn-ea"/>
            <a:cs typeface="+mn-cs"/>
          </a:endParaRPr>
        </a:p>
      </dgm:t>
    </dgm:pt>
    <dgm:pt modelId="{1FAD847B-4B6A-4D79-898A-B963850357E5}" type="parTrans" cxnId="{06547BE5-83F5-441E-9AC2-4ED1DC42BCC4}">
      <dgm:prSet/>
      <dgm:spPr/>
      <dgm:t>
        <a:bodyPr/>
        <a:lstStyle/>
        <a:p>
          <a:endParaRPr lang="en-US"/>
        </a:p>
      </dgm:t>
    </dgm:pt>
    <dgm:pt modelId="{788A0B62-FBA9-4C4C-887B-13C936EEC957}" type="sibTrans" cxnId="{06547BE5-83F5-441E-9AC2-4ED1DC42BCC4}">
      <dgm:prSet/>
      <dgm:spPr>
        <a:xfrm>
          <a:off x="3290014" y="717417"/>
          <a:ext cx="4742860" cy="4742860"/>
        </a:xfrm>
        <a:prstGeom prst="blockArc">
          <a:avLst>
            <a:gd name="adj1" fmla="val 10800000"/>
            <a:gd name="adj2" fmla="val 16200000"/>
            <a:gd name="adj3" fmla="val 4636"/>
          </a:avLst>
        </a:prstGeom>
        <a:solidFill>
          <a:srgbClr val="5B9BD5">
            <a:tint val="60000"/>
            <a:hueOff val="0"/>
            <a:satOff val="0"/>
            <a:lumOff val="0"/>
            <a:alphaOff val="0"/>
          </a:srgbClr>
        </a:solidFill>
        <a:ln>
          <a:noFill/>
        </a:ln>
        <a:effectLst/>
      </dgm:spPr>
      <dgm:t>
        <a:bodyPr/>
        <a:lstStyle/>
        <a:p>
          <a:endParaRPr lang="en-US"/>
        </a:p>
      </dgm:t>
    </dgm:pt>
    <dgm:pt modelId="{08E58A6D-2319-4FB2-A6D4-BC4CE381277E}" type="pres">
      <dgm:prSet presAssocID="{F3485ED4-5983-495A-B92A-251F3F19C563}" presName="Name0" presStyleCnt="0">
        <dgm:presLayoutVars>
          <dgm:chMax val="1"/>
          <dgm:dir/>
          <dgm:animLvl val="ctr"/>
          <dgm:resizeHandles val="exact"/>
        </dgm:presLayoutVars>
      </dgm:prSet>
      <dgm:spPr/>
    </dgm:pt>
    <dgm:pt modelId="{4473FFCA-553D-406F-96F5-18EF1A45008B}" type="pres">
      <dgm:prSet presAssocID="{5D5E4649-E169-4DAC-8D35-F356A8B53A8F}" presName="centerShape" presStyleLbl="node0" presStyleIdx="0" presStyleCnt="1" custLinFactNeighborX="192" custLinFactNeighborY="188"/>
      <dgm:spPr/>
    </dgm:pt>
    <dgm:pt modelId="{09B334D0-15A6-45CB-8899-C0A56B4804FE}" type="pres">
      <dgm:prSet presAssocID="{BCA32158-A474-4684-B4B8-47BB8FD99909}" presName="node" presStyleLbl="node1" presStyleIdx="0" presStyleCnt="4" custScaleX="157969" custScaleY="108476">
        <dgm:presLayoutVars>
          <dgm:bulletEnabled val="1"/>
        </dgm:presLayoutVars>
      </dgm:prSet>
      <dgm:spPr/>
    </dgm:pt>
    <dgm:pt modelId="{A4135C0C-EF40-49F3-BA58-33B514828194}" type="pres">
      <dgm:prSet presAssocID="{BCA32158-A474-4684-B4B8-47BB8FD99909}" presName="dummy" presStyleCnt="0"/>
      <dgm:spPr/>
    </dgm:pt>
    <dgm:pt modelId="{602BB5CC-C9E6-4BB8-9975-996F048ECD4A}" type="pres">
      <dgm:prSet presAssocID="{1B080729-A85F-4D93-BA66-DD2838751533}" presName="sibTrans" presStyleLbl="sibTrans2D1" presStyleIdx="0" presStyleCnt="4"/>
      <dgm:spPr/>
    </dgm:pt>
    <dgm:pt modelId="{872FBB45-88FB-4C55-AD40-7954D0863EC1}" type="pres">
      <dgm:prSet presAssocID="{24D44722-C782-42EE-9722-64B06C7DEF96}" presName="node" presStyleLbl="node1" presStyleIdx="1" presStyleCnt="4" custScaleX="119807" custScaleY="110244">
        <dgm:presLayoutVars>
          <dgm:bulletEnabled val="1"/>
        </dgm:presLayoutVars>
      </dgm:prSet>
      <dgm:spPr/>
    </dgm:pt>
    <dgm:pt modelId="{1000B522-3F1D-4636-91C0-0912E48F285F}" type="pres">
      <dgm:prSet presAssocID="{24D44722-C782-42EE-9722-64B06C7DEF96}" presName="dummy" presStyleCnt="0"/>
      <dgm:spPr/>
    </dgm:pt>
    <dgm:pt modelId="{50C0F6C1-1602-41E0-BD59-E884FA3848DC}" type="pres">
      <dgm:prSet presAssocID="{CB2E81BF-3D22-48CC-8257-5195EFC0A2BB}" presName="sibTrans" presStyleLbl="sibTrans2D1" presStyleIdx="1" presStyleCnt="4"/>
      <dgm:spPr/>
    </dgm:pt>
    <dgm:pt modelId="{C47A353B-DE32-444F-A6F3-F474C89FAD73}" type="pres">
      <dgm:prSet presAssocID="{1523252F-312B-493D-BF49-DC458ABB622A}" presName="node" presStyleLbl="node1" presStyleIdx="2" presStyleCnt="4" custScaleX="140478" custScaleY="106259">
        <dgm:presLayoutVars>
          <dgm:bulletEnabled val="1"/>
        </dgm:presLayoutVars>
      </dgm:prSet>
      <dgm:spPr/>
    </dgm:pt>
    <dgm:pt modelId="{4A7BD0A6-07E7-4438-A685-1AC5FEC815A9}" type="pres">
      <dgm:prSet presAssocID="{1523252F-312B-493D-BF49-DC458ABB622A}" presName="dummy" presStyleCnt="0"/>
      <dgm:spPr/>
    </dgm:pt>
    <dgm:pt modelId="{AF47B197-20B6-4C7E-BDE0-036A669E13AB}" type="pres">
      <dgm:prSet presAssocID="{1BA9172B-FA12-41AC-B3E5-5C1E5197AF54}" presName="sibTrans" presStyleLbl="sibTrans2D1" presStyleIdx="2" presStyleCnt="4"/>
      <dgm:spPr/>
    </dgm:pt>
    <dgm:pt modelId="{F6E73B9A-B1D0-4CB7-AD6A-33F48AD411FA}" type="pres">
      <dgm:prSet presAssocID="{2152F37B-A4A9-4E99-B82E-3EA0B16D7DD6}" presName="node" presStyleLbl="node1" presStyleIdx="3" presStyleCnt="4" custScaleX="140234" custScaleY="114139">
        <dgm:presLayoutVars>
          <dgm:bulletEnabled val="1"/>
        </dgm:presLayoutVars>
      </dgm:prSet>
      <dgm:spPr/>
    </dgm:pt>
    <dgm:pt modelId="{5A3FD6CE-C903-4442-9860-F551A504E978}" type="pres">
      <dgm:prSet presAssocID="{2152F37B-A4A9-4E99-B82E-3EA0B16D7DD6}" presName="dummy" presStyleCnt="0"/>
      <dgm:spPr/>
    </dgm:pt>
    <dgm:pt modelId="{E2A1A481-40FE-44F0-AC6A-3BFEEBCDF9E3}" type="pres">
      <dgm:prSet presAssocID="{788A0B62-FBA9-4C4C-887B-13C936EEC957}" presName="sibTrans" presStyleLbl="sibTrans2D1" presStyleIdx="3" presStyleCnt="4"/>
      <dgm:spPr/>
    </dgm:pt>
  </dgm:ptLst>
  <dgm:cxnLst>
    <dgm:cxn modelId="{AE9C5112-3B1A-4466-A649-B772D426EFD4}" type="presOf" srcId="{F3485ED4-5983-495A-B92A-251F3F19C563}" destId="{08E58A6D-2319-4FB2-A6D4-BC4CE381277E}" srcOrd="0" destOrd="0" presId="urn:microsoft.com/office/officeart/2005/8/layout/radial6"/>
    <dgm:cxn modelId="{4923FA25-4628-4BF9-81FB-9DD7203B89DE}" srcId="{5D5E4649-E169-4DAC-8D35-F356A8B53A8F}" destId="{BCA32158-A474-4684-B4B8-47BB8FD99909}" srcOrd="0" destOrd="0" parTransId="{840C920D-857C-40B7-9B3E-9EF393E6366F}" sibTransId="{1B080729-A85F-4D93-BA66-DD2838751533}"/>
    <dgm:cxn modelId="{8559B13D-643F-40E2-B4C7-4827038431FD}" type="presOf" srcId="{788A0B62-FBA9-4C4C-887B-13C936EEC957}" destId="{E2A1A481-40FE-44F0-AC6A-3BFEEBCDF9E3}" srcOrd="0" destOrd="0" presId="urn:microsoft.com/office/officeart/2005/8/layout/radial6"/>
    <dgm:cxn modelId="{A5354840-5FEA-4A03-B386-5FF901D67D81}" type="presOf" srcId="{24D44722-C782-42EE-9722-64B06C7DEF96}" destId="{872FBB45-88FB-4C55-AD40-7954D0863EC1}" srcOrd="0" destOrd="0" presId="urn:microsoft.com/office/officeart/2005/8/layout/radial6"/>
    <dgm:cxn modelId="{739C6462-4941-4967-81CF-267870BF2768}" type="presOf" srcId="{1BA9172B-FA12-41AC-B3E5-5C1E5197AF54}" destId="{AF47B197-20B6-4C7E-BDE0-036A669E13AB}" srcOrd="0" destOrd="0" presId="urn:microsoft.com/office/officeart/2005/8/layout/radial6"/>
    <dgm:cxn modelId="{20456D6B-7118-4D52-8DE4-816FB5C8105C}" type="presOf" srcId="{2152F37B-A4A9-4E99-B82E-3EA0B16D7DD6}" destId="{F6E73B9A-B1D0-4CB7-AD6A-33F48AD411FA}" srcOrd="0" destOrd="0" presId="urn:microsoft.com/office/officeart/2005/8/layout/radial6"/>
    <dgm:cxn modelId="{0E945786-9816-4CE9-9336-60BFCADE64D5}" srcId="{5D5E4649-E169-4DAC-8D35-F356A8B53A8F}" destId="{1523252F-312B-493D-BF49-DC458ABB622A}" srcOrd="2" destOrd="0" parTransId="{3D47F2B1-62CE-4063-8607-5CD362DEC3FB}" sibTransId="{1BA9172B-FA12-41AC-B3E5-5C1E5197AF54}"/>
    <dgm:cxn modelId="{07BDCCBF-862D-42EF-8C24-3BD123D2FE39}" srcId="{F3485ED4-5983-495A-B92A-251F3F19C563}" destId="{5D5E4649-E169-4DAC-8D35-F356A8B53A8F}" srcOrd="0" destOrd="0" parTransId="{06C1516E-1637-494C-817B-28DD99B8AFD5}" sibTransId="{401E3B7E-B77C-4FBB-A033-C8FDDBA1E69F}"/>
    <dgm:cxn modelId="{7B54ACC5-69BD-489D-957A-7923D525CFFD}" type="presOf" srcId="{BCA32158-A474-4684-B4B8-47BB8FD99909}" destId="{09B334D0-15A6-45CB-8899-C0A56B4804FE}" srcOrd="0" destOrd="0" presId="urn:microsoft.com/office/officeart/2005/8/layout/radial6"/>
    <dgm:cxn modelId="{BE2245C6-4172-4F3A-A5EA-111CA8CC4519}" type="presOf" srcId="{CB2E81BF-3D22-48CC-8257-5195EFC0A2BB}" destId="{50C0F6C1-1602-41E0-BD59-E884FA3848DC}" srcOrd="0" destOrd="0" presId="urn:microsoft.com/office/officeart/2005/8/layout/radial6"/>
    <dgm:cxn modelId="{E7F1A5D6-97B1-42DE-816F-1510A279F21E}" type="presOf" srcId="{1523252F-312B-493D-BF49-DC458ABB622A}" destId="{C47A353B-DE32-444F-A6F3-F474C89FAD73}" srcOrd="0" destOrd="0" presId="urn:microsoft.com/office/officeart/2005/8/layout/radial6"/>
    <dgm:cxn modelId="{2D7A71D7-448D-4B95-9E0D-83AE845CE736}" type="presOf" srcId="{1B080729-A85F-4D93-BA66-DD2838751533}" destId="{602BB5CC-C9E6-4BB8-9975-996F048ECD4A}" srcOrd="0" destOrd="0" presId="urn:microsoft.com/office/officeart/2005/8/layout/radial6"/>
    <dgm:cxn modelId="{06547BE5-83F5-441E-9AC2-4ED1DC42BCC4}" srcId="{5D5E4649-E169-4DAC-8D35-F356A8B53A8F}" destId="{2152F37B-A4A9-4E99-B82E-3EA0B16D7DD6}" srcOrd="3" destOrd="0" parTransId="{1FAD847B-4B6A-4D79-898A-B963850357E5}" sibTransId="{788A0B62-FBA9-4C4C-887B-13C936EEC957}"/>
    <dgm:cxn modelId="{0532E4E9-69CE-41D8-9498-2115598706F7}" srcId="{5D5E4649-E169-4DAC-8D35-F356A8B53A8F}" destId="{24D44722-C782-42EE-9722-64B06C7DEF96}" srcOrd="1" destOrd="0" parTransId="{E7F80FF8-C565-4565-B44F-E10B33BD66B8}" sibTransId="{CB2E81BF-3D22-48CC-8257-5195EFC0A2BB}"/>
    <dgm:cxn modelId="{688337EC-0B52-4CCB-B0F2-5346A9A88328}" type="presOf" srcId="{5D5E4649-E169-4DAC-8D35-F356A8B53A8F}" destId="{4473FFCA-553D-406F-96F5-18EF1A45008B}" srcOrd="0" destOrd="0" presId="urn:microsoft.com/office/officeart/2005/8/layout/radial6"/>
    <dgm:cxn modelId="{C1FC893B-31AB-4FC5-9C26-BA6D262E894D}" type="presParOf" srcId="{08E58A6D-2319-4FB2-A6D4-BC4CE381277E}" destId="{4473FFCA-553D-406F-96F5-18EF1A45008B}" srcOrd="0" destOrd="0" presId="urn:microsoft.com/office/officeart/2005/8/layout/radial6"/>
    <dgm:cxn modelId="{92472B70-3A16-4930-BB8C-945A8AEA8D5E}" type="presParOf" srcId="{08E58A6D-2319-4FB2-A6D4-BC4CE381277E}" destId="{09B334D0-15A6-45CB-8899-C0A56B4804FE}" srcOrd="1" destOrd="0" presId="urn:microsoft.com/office/officeart/2005/8/layout/radial6"/>
    <dgm:cxn modelId="{1F601692-7D17-4717-85D6-EFAE1CDB980D}" type="presParOf" srcId="{08E58A6D-2319-4FB2-A6D4-BC4CE381277E}" destId="{A4135C0C-EF40-49F3-BA58-33B514828194}" srcOrd="2" destOrd="0" presId="urn:microsoft.com/office/officeart/2005/8/layout/radial6"/>
    <dgm:cxn modelId="{E8F8AAD2-6AE9-4661-B0B5-1FF052A653DD}" type="presParOf" srcId="{08E58A6D-2319-4FB2-A6D4-BC4CE381277E}" destId="{602BB5CC-C9E6-4BB8-9975-996F048ECD4A}" srcOrd="3" destOrd="0" presId="urn:microsoft.com/office/officeart/2005/8/layout/radial6"/>
    <dgm:cxn modelId="{1ED2078F-6A71-4FD1-BC07-8B73BB750CEA}" type="presParOf" srcId="{08E58A6D-2319-4FB2-A6D4-BC4CE381277E}" destId="{872FBB45-88FB-4C55-AD40-7954D0863EC1}" srcOrd="4" destOrd="0" presId="urn:microsoft.com/office/officeart/2005/8/layout/radial6"/>
    <dgm:cxn modelId="{C90157CC-BEE6-4D01-9D91-1479CA109AAE}" type="presParOf" srcId="{08E58A6D-2319-4FB2-A6D4-BC4CE381277E}" destId="{1000B522-3F1D-4636-91C0-0912E48F285F}" srcOrd="5" destOrd="0" presId="urn:microsoft.com/office/officeart/2005/8/layout/radial6"/>
    <dgm:cxn modelId="{457968F1-0FBD-41EC-8663-5102BCC5B53B}" type="presParOf" srcId="{08E58A6D-2319-4FB2-A6D4-BC4CE381277E}" destId="{50C0F6C1-1602-41E0-BD59-E884FA3848DC}" srcOrd="6" destOrd="0" presId="urn:microsoft.com/office/officeart/2005/8/layout/radial6"/>
    <dgm:cxn modelId="{ABC0DB21-BA9F-4239-981E-F6A68DE3065F}" type="presParOf" srcId="{08E58A6D-2319-4FB2-A6D4-BC4CE381277E}" destId="{C47A353B-DE32-444F-A6F3-F474C89FAD73}" srcOrd="7" destOrd="0" presId="urn:microsoft.com/office/officeart/2005/8/layout/radial6"/>
    <dgm:cxn modelId="{DF80A73A-49A1-495B-A4BF-6F8804CCEF02}" type="presParOf" srcId="{08E58A6D-2319-4FB2-A6D4-BC4CE381277E}" destId="{4A7BD0A6-07E7-4438-A685-1AC5FEC815A9}" srcOrd="8" destOrd="0" presId="urn:microsoft.com/office/officeart/2005/8/layout/radial6"/>
    <dgm:cxn modelId="{26967D88-EEFE-48EC-A1A3-EB4714FBB958}" type="presParOf" srcId="{08E58A6D-2319-4FB2-A6D4-BC4CE381277E}" destId="{AF47B197-20B6-4C7E-BDE0-036A669E13AB}" srcOrd="9" destOrd="0" presId="urn:microsoft.com/office/officeart/2005/8/layout/radial6"/>
    <dgm:cxn modelId="{CE959686-10A3-45EC-ACE9-3ECD3DE65BCD}" type="presParOf" srcId="{08E58A6D-2319-4FB2-A6D4-BC4CE381277E}" destId="{F6E73B9A-B1D0-4CB7-AD6A-33F48AD411FA}" srcOrd="10" destOrd="0" presId="urn:microsoft.com/office/officeart/2005/8/layout/radial6"/>
    <dgm:cxn modelId="{6C55C5E1-EA07-4908-83EB-6DDC2468E6D0}" type="presParOf" srcId="{08E58A6D-2319-4FB2-A6D4-BC4CE381277E}" destId="{5A3FD6CE-C903-4442-9860-F551A504E978}" srcOrd="11" destOrd="0" presId="urn:microsoft.com/office/officeart/2005/8/layout/radial6"/>
    <dgm:cxn modelId="{952A5C90-DD7F-416E-A47A-5747AD368AB7}" type="presParOf" srcId="{08E58A6D-2319-4FB2-A6D4-BC4CE381277E}" destId="{E2A1A481-40FE-44F0-AC6A-3BFEEBCDF9E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12794-6ADC-491A-B280-CBC430DE4435}"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282527E2-5E32-4D14-B5CA-584C73FF6D30}">
      <dgm:prSet phldrT="[Text]"/>
      <dgm:spPr/>
      <dgm:t>
        <a:bodyPr/>
        <a:lstStyle/>
        <a:p>
          <a:r>
            <a:rPr lang="en-US" dirty="0"/>
            <a:t>GHN Partner</a:t>
          </a:r>
        </a:p>
      </dgm:t>
    </dgm:pt>
    <dgm:pt modelId="{7BBBDEA2-C828-4670-942C-5D2027F6D067}" type="parTrans" cxnId="{21003536-7579-47D7-859F-FA8BE46C205F}">
      <dgm:prSet/>
      <dgm:spPr/>
      <dgm:t>
        <a:bodyPr/>
        <a:lstStyle/>
        <a:p>
          <a:endParaRPr lang="en-US"/>
        </a:p>
      </dgm:t>
    </dgm:pt>
    <dgm:pt modelId="{A6A9A383-BABF-4E83-9DD7-01E6337D05C0}" type="sibTrans" cxnId="{21003536-7579-47D7-859F-FA8BE46C205F}">
      <dgm:prSet/>
      <dgm:spPr/>
      <dgm:t>
        <a:bodyPr/>
        <a:lstStyle/>
        <a:p>
          <a:endParaRPr lang="en-US"/>
        </a:p>
      </dgm:t>
    </dgm:pt>
    <dgm:pt modelId="{399A0E0B-1E74-4520-ACDF-8A79E0850848}">
      <dgm:prSet phldrT="[Text]" custT="1"/>
      <dgm:spPr/>
      <dgm:t>
        <a:bodyPr/>
        <a:lstStyle/>
        <a:p>
          <a:r>
            <a:rPr lang="en-US" sz="2000" dirty="0"/>
            <a:t>Capacity-Building</a:t>
          </a:r>
        </a:p>
      </dgm:t>
    </dgm:pt>
    <dgm:pt modelId="{2FE81C23-6FF1-4F51-8235-60B4AA610D7E}" type="parTrans" cxnId="{96E3CCF2-0282-418E-BCCE-C7394CA95E7A}">
      <dgm:prSet/>
      <dgm:spPr/>
      <dgm:t>
        <a:bodyPr/>
        <a:lstStyle/>
        <a:p>
          <a:endParaRPr lang="en-US"/>
        </a:p>
      </dgm:t>
    </dgm:pt>
    <dgm:pt modelId="{8BEEE8AC-A818-4295-8A28-D0309BA0F5B1}" type="sibTrans" cxnId="{96E3CCF2-0282-418E-BCCE-C7394CA95E7A}">
      <dgm:prSet/>
      <dgm:spPr/>
      <dgm:t>
        <a:bodyPr/>
        <a:lstStyle/>
        <a:p>
          <a:endParaRPr lang="en-US"/>
        </a:p>
      </dgm:t>
    </dgm:pt>
    <dgm:pt modelId="{E14E5A60-586A-4B52-9FB7-7BEB2E05312B}">
      <dgm:prSet phldrT="[Text]"/>
      <dgm:spPr/>
      <dgm:t>
        <a:bodyPr/>
        <a:lstStyle/>
        <a:p>
          <a:endParaRPr lang="en-US" sz="1200" dirty="0"/>
        </a:p>
      </dgm:t>
    </dgm:pt>
    <dgm:pt modelId="{8D3EF78B-67C1-4368-BCAC-0894B21637E1}" type="parTrans" cxnId="{A6669BBA-0085-4231-A86C-374ECF7B1B82}">
      <dgm:prSet/>
      <dgm:spPr/>
      <dgm:t>
        <a:bodyPr/>
        <a:lstStyle/>
        <a:p>
          <a:endParaRPr lang="en-US"/>
        </a:p>
      </dgm:t>
    </dgm:pt>
    <dgm:pt modelId="{C060D924-6150-4307-8AE7-0A9AC7447C50}" type="sibTrans" cxnId="{A6669BBA-0085-4231-A86C-374ECF7B1B82}">
      <dgm:prSet/>
      <dgm:spPr/>
      <dgm:t>
        <a:bodyPr/>
        <a:lstStyle/>
        <a:p>
          <a:endParaRPr lang="en-US"/>
        </a:p>
      </dgm:t>
    </dgm:pt>
    <dgm:pt modelId="{B1135648-4B56-4EFC-A2A3-E2917773D37C}">
      <dgm:prSet phldrT="[Text]"/>
      <dgm:spPr/>
      <dgm:t>
        <a:bodyPr/>
        <a:lstStyle/>
        <a:p>
          <a:r>
            <a:rPr lang="en-US" dirty="0"/>
            <a:t>Community</a:t>
          </a:r>
        </a:p>
      </dgm:t>
    </dgm:pt>
    <dgm:pt modelId="{480CFB52-C25A-4DCA-A8F1-B04575A76D92}" type="parTrans" cxnId="{13DA9C9F-D6D5-4B2C-85D4-CF809A3E7D9C}">
      <dgm:prSet/>
      <dgm:spPr/>
      <dgm:t>
        <a:bodyPr/>
        <a:lstStyle/>
        <a:p>
          <a:endParaRPr lang="en-US"/>
        </a:p>
      </dgm:t>
    </dgm:pt>
    <dgm:pt modelId="{E51DECE9-8835-4C36-9FA5-E36845873F5F}" type="sibTrans" cxnId="{13DA9C9F-D6D5-4B2C-85D4-CF809A3E7D9C}">
      <dgm:prSet/>
      <dgm:spPr/>
      <dgm:t>
        <a:bodyPr/>
        <a:lstStyle/>
        <a:p>
          <a:endParaRPr lang="en-US"/>
        </a:p>
      </dgm:t>
    </dgm:pt>
    <dgm:pt modelId="{26009BF0-ECCE-4E5C-B979-94E003473EE4}">
      <dgm:prSet phldrT="[Text]"/>
      <dgm:spPr/>
      <dgm:t>
        <a:bodyPr/>
        <a:lstStyle/>
        <a:p>
          <a:r>
            <a:rPr lang="en-US" dirty="0"/>
            <a:t>Participatory Methods</a:t>
          </a:r>
        </a:p>
      </dgm:t>
    </dgm:pt>
    <dgm:pt modelId="{A9F32F3F-0962-48EC-A7AE-B6FE28D4C6DB}" type="parTrans" cxnId="{5C81F82F-61D3-4033-AF8E-253444C74CC6}">
      <dgm:prSet/>
      <dgm:spPr/>
      <dgm:t>
        <a:bodyPr/>
        <a:lstStyle/>
        <a:p>
          <a:endParaRPr lang="en-US"/>
        </a:p>
      </dgm:t>
    </dgm:pt>
    <dgm:pt modelId="{EDD98083-9A55-410F-A523-F662F9E62B90}" type="sibTrans" cxnId="{5C81F82F-61D3-4033-AF8E-253444C74CC6}">
      <dgm:prSet/>
      <dgm:spPr/>
      <dgm:t>
        <a:bodyPr/>
        <a:lstStyle/>
        <a:p>
          <a:endParaRPr lang="en-US"/>
        </a:p>
      </dgm:t>
    </dgm:pt>
    <dgm:pt modelId="{BF03DC8D-ECB5-4C57-86C4-E13AB1276247}">
      <dgm:prSet phldrT="[Text]"/>
      <dgm:spPr/>
      <dgm:t>
        <a:bodyPr/>
        <a:lstStyle/>
        <a:p>
          <a:r>
            <a:rPr lang="en-US" dirty="0"/>
            <a:t>Empowerment</a:t>
          </a:r>
        </a:p>
      </dgm:t>
    </dgm:pt>
    <dgm:pt modelId="{030FC82A-F8E2-4C64-A6C5-16B5DDC00F85}" type="parTrans" cxnId="{96263E30-0B97-4F38-8FB8-0B91F6FCE1AF}">
      <dgm:prSet/>
      <dgm:spPr/>
      <dgm:t>
        <a:bodyPr/>
        <a:lstStyle/>
        <a:p>
          <a:endParaRPr lang="en-US"/>
        </a:p>
      </dgm:t>
    </dgm:pt>
    <dgm:pt modelId="{4B230EF6-FE7D-47B6-ABB4-C71CFEA30F8C}" type="sibTrans" cxnId="{96263E30-0B97-4F38-8FB8-0B91F6FCE1AF}">
      <dgm:prSet/>
      <dgm:spPr/>
      <dgm:t>
        <a:bodyPr/>
        <a:lstStyle/>
        <a:p>
          <a:endParaRPr lang="en-US"/>
        </a:p>
      </dgm:t>
    </dgm:pt>
    <dgm:pt modelId="{AF4F303B-851B-471B-953F-3DCF3CEFB1EA}">
      <dgm:prSet phldrT="[Text]" custT="1"/>
      <dgm:spPr/>
      <dgm:t>
        <a:bodyPr/>
        <a:lstStyle/>
        <a:p>
          <a:r>
            <a:rPr lang="en-US" sz="2000" dirty="0"/>
            <a:t>Knowledge Exchange</a:t>
          </a:r>
        </a:p>
      </dgm:t>
    </dgm:pt>
    <dgm:pt modelId="{EFCADFCB-9FB0-49BB-AB51-16F3C8FA9E85}" type="parTrans" cxnId="{B6C9F216-4891-4DD2-8CCB-B93E2A3E6F98}">
      <dgm:prSet/>
      <dgm:spPr/>
      <dgm:t>
        <a:bodyPr/>
        <a:lstStyle/>
        <a:p>
          <a:endParaRPr lang="en-US"/>
        </a:p>
      </dgm:t>
    </dgm:pt>
    <dgm:pt modelId="{2353C4BB-88CF-4439-A470-0F3B5697EE40}" type="sibTrans" cxnId="{B6C9F216-4891-4DD2-8CCB-B93E2A3E6F98}">
      <dgm:prSet/>
      <dgm:spPr/>
      <dgm:t>
        <a:bodyPr/>
        <a:lstStyle/>
        <a:p>
          <a:endParaRPr lang="en-US"/>
        </a:p>
      </dgm:t>
    </dgm:pt>
    <dgm:pt modelId="{5D55A873-9442-4239-861B-2982E630478B}">
      <dgm:prSet phldrT="[Text]"/>
      <dgm:spPr/>
      <dgm:t>
        <a:bodyPr/>
        <a:lstStyle/>
        <a:p>
          <a:endParaRPr lang="en-US" sz="1200" dirty="0"/>
        </a:p>
      </dgm:t>
    </dgm:pt>
    <dgm:pt modelId="{60870C43-0C3B-4567-BE4C-0F750A722DE8}" type="parTrans" cxnId="{94CC58E9-B255-46D4-8309-F0A0BA0852B4}">
      <dgm:prSet/>
      <dgm:spPr/>
      <dgm:t>
        <a:bodyPr/>
        <a:lstStyle/>
        <a:p>
          <a:endParaRPr lang="en-US"/>
        </a:p>
      </dgm:t>
    </dgm:pt>
    <dgm:pt modelId="{2B7134C7-A0E4-40F5-A78E-F4E12D1D4CAD}" type="sibTrans" cxnId="{94CC58E9-B255-46D4-8309-F0A0BA0852B4}">
      <dgm:prSet/>
      <dgm:spPr/>
      <dgm:t>
        <a:bodyPr/>
        <a:lstStyle/>
        <a:p>
          <a:endParaRPr lang="en-US"/>
        </a:p>
      </dgm:t>
    </dgm:pt>
    <dgm:pt modelId="{0A4EF07C-AD24-4819-9686-64F9902FC414}">
      <dgm:prSet phldrT="[Text]" custT="1"/>
      <dgm:spPr/>
      <dgm:t>
        <a:bodyPr/>
        <a:lstStyle/>
        <a:p>
          <a:r>
            <a:rPr lang="en-US" sz="2000" dirty="0"/>
            <a:t>Best Practices </a:t>
          </a:r>
        </a:p>
      </dgm:t>
    </dgm:pt>
    <dgm:pt modelId="{A594BA45-CC52-4CAD-9ADA-1FDCC776F7F7}" type="parTrans" cxnId="{0B138ED6-2AAE-4A3C-9F67-46F013B2F83D}">
      <dgm:prSet/>
      <dgm:spPr/>
      <dgm:t>
        <a:bodyPr/>
        <a:lstStyle/>
        <a:p>
          <a:endParaRPr lang="en-US"/>
        </a:p>
      </dgm:t>
    </dgm:pt>
    <dgm:pt modelId="{57646248-EC5C-4F9D-86AD-E5B692FF7866}" type="sibTrans" cxnId="{0B138ED6-2AAE-4A3C-9F67-46F013B2F83D}">
      <dgm:prSet/>
      <dgm:spPr/>
      <dgm:t>
        <a:bodyPr/>
        <a:lstStyle/>
        <a:p>
          <a:endParaRPr lang="en-US"/>
        </a:p>
      </dgm:t>
    </dgm:pt>
    <dgm:pt modelId="{CB58F81E-4A31-4726-98C6-906FFE48EEB2}">
      <dgm:prSet phldrT="[Text]"/>
      <dgm:spPr/>
      <dgm:t>
        <a:bodyPr/>
        <a:lstStyle/>
        <a:p>
          <a:r>
            <a:rPr lang="en-US" dirty="0"/>
            <a:t>Training Programs</a:t>
          </a:r>
        </a:p>
      </dgm:t>
    </dgm:pt>
    <dgm:pt modelId="{156C10C2-2DEC-47AC-80DB-7D5F4360A7C9}" type="parTrans" cxnId="{29D77F25-374F-417F-9074-FACC01DCB0BD}">
      <dgm:prSet/>
      <dgm:spPr/>
      <dgm:t>
        <a:bodyPr/>
        <a:lstStyle/>
        <a:p>
          <a:endParaRPr lang="en-US"/>
        </a:p>
      </dgm:t>
    </dgm:pt>
    <dgm:pt modelId="{0B903AA3-6A95-4C22-A779-5827BF797664}" type="sibTrans" cxnId="{29D77F25-374F-417F-9074-FACC01DCB0BD}">
      <dgm:prSet/>
      <dgm:spPr/>
      <dgm:t>
        <a:bodyPr/>
        <a:lstStyle/>
        <a:p>
          <a:endParaRPr lang="en-US"/>
        </a:p>
      </dgm:t>
    </dgm:pt>
    <dgm:pt modelId="{B7860A52-3721-4B90-9E64-1726FEEA2D61}">
      <dgm:prSet phldrT="[Text]"/>
      <dgm:spPr/>
      <dgm:t>
        <a:bodyPr/>
        <a:lstStyle/>
        <a:p>
          <a:r>
            <a:rPr lang="en-US" dirty="0"/>
            <a:t>Utilizing local resources</a:t>
          </a:r>
        </a:p>
      </dgm:t>
    </dgm:pt>
    <dgm:pt modelId="{62430CAD-DD37-4F68-B3DC-2B0F15884A11}" type="parTrans" cxnId="{156BC049-5114-4E90-90D7-03D76AE1F349}">
      <dgm:prSet/>
      <dgm:spPr/>
      <dgm:t>
        <a:bodyPr/>
        <a:lstStyle/>
        <a:p>
          <a:endParaRPr lang="en-US"/>
        </a:p>
      </dgm:t>
    </dgm:pt>
    <dgm:pt modelId="{827477AF-C4B8-4943-A0C6-07AA275FD425}" type="sibTrans" cxnId="{156BC049-5114-4E90-90D7-03D76AE1F349}">
      <dgm:prSet/>
      <dgm:spPr/>
      <dgm:t>
        <a:bodyPr/>
        <a:lstStyle/>
        <a:p>
          <a:endParaRPr lang="en-US"/>
        </a:p>
      </dgm:t>
    </dgm:pt>
    <dgm:pt modelId="{F0748C13-9D15-42D8-A4DC-6C9E7805592B}">
      <dgm:prSet phldrT="[Text]" custT="1"/>
      <dgm:spPr/>
      <dgm:t>
        <a:bodyPr/>
        <a:lstStyle/>
        <a:p>
          <a:r>
            <a:rPr lang="en-US" sz="2000" dirty="0"/>
            <a:t>Data Driven</a:t>
          </a:r>
        </a:p>
      </dgm:t>
    </dgm:pt>
    <dgm:pt modelId="{3B74877E-F551-4DA0-845A-19B876895CD5}" type="parTrans" cxnId="{5CD830B9-3AE5-41C4-8838-DFB46EBCCCC6}">
      <dgm:prSet/>
      <dgm:spPr/>
      <dgm:t>
        <a:bodyPr/>
        <a:lstStyle/>
        <a:p>
          <a:endParaRPr lang="en-US"/>
        </a:p>
      </dgm:t>
    </dgm:pt>
    <dgm:pt modelId="{83649040-DE33-43D9-A88D-C0347E821F13}" type="sibTrans" cxnId="{5CD830B9-3AE5-41C4-8838-DFB46EBCCCC6}">
      <dgm:prSet/>
      <dgm:spPr/>
      <dgm:t>
        <a:bodyPr/>
        <a:lstStyle/>
        <a:p>
          <a:endParaRPr lang="en-US"/>
        </a:p>
      </dgm:t>
    </dgm:pt>
    <dgm:pt modelId="{FC76A9C6-9E82-4E72-89B8-D6D57998587D}">
      <dgm:prSet phldrT="[Text]" custT="1"/>
      <dgm:spPr/>
      <dgm:t>
        <a:bodyPr/>
        <a:lstStyle/>
        <a:p>
          <a:endParaRPr lang="en-US" sz="2000" dirty="0"/>
        </a:p>
      </dgm:t>
    </dgm:pt>
    <dgm:pt modelId="{44222325-E083-4EE9-9ACB-5192C765B7F8}" type="parTrans" cxnId="{80EDFA8E-BDD2-42AC-ACE6-DD3854C91D52}">
      <dgm:prSet/>
      <dgm:spPr/>
      <dgm:t>
        <a:bodyPr/>
        <a:lstStyle/>
        <a:p>
          <a:endParaRPr lang="en-US"/>
        </a:p>
      </dgm:t>
    </dgm:pt>
    <dgm:pt modelId="{0F8EE717-F233-4943-A24B-E6CBD3D20656}" type="sibTrans" cxnId="{80EDFA8E-BDD2-42AC-ACE6-DD3854C91D52}">
      <dgm:prSet/>
      <dgm:spPr/>
      <dgm:t>
        <a:bodyPr/>
        <a:lstStyle/>
        <a:p>
          <a:endParaRPr lang="en-US"/>
        </a:p>
      </dgm:t>
    </dgm:pt>
    <dgm:pt modelId="{B504C9D9-B99B-4E72-89A6-0CA9E85BB493}" type="pres">
      <dgm:prSet presAssocID="{39912794-6ADC-491A-B280-CBC430DE4435}" presName="Name0" presStyleCnt="0">
        <dgm:presLayoutVars>
          <dgm:chMax val="7"/>
          <dgm:dir/>
          <dgm:animLvl val="lvl"/>
          <dgm:resizeHandles val="exact"/>
        </dgm:presLayoutVars>
      </dgm:prSet>
      <dgm:spPr/>
    </dgm:pt>
    <dgm:pt modelId="{CB9C6B6A-0CA2-4E07-AA16-C46B74F55A4B}" type="pres">
      <dgm:prSet presAssocID="{282527E2-5E32-4D14-B5CA-584C73FF6D30}" presName="circle1" presStyleLbl="node1" presStyleIdx="0" presStyleCnt="2"/>
      <dgm:spPr/>
    </dgm:pt>
    <dgm:pt modelId="{DA7D1C04-0D32-496D-854D-0977E067DDC0}" type="pres">
      <dgm:prSet presAssocID="{282527E2-5E32-4D14-B5CA-584C73FF6D30}" presName="space" presStyleCnt="0"/>
      <dgm:spPr/>
    </dgm:pt>
    <dgm:pt modelId="{D5C6AF95-0617-4E71-9AEE-073998141487}" type="pres">
      <dgm:prSet presAssocID="{282527E2-5E32-4D14-B5CA-584C73FF6D30}" presName="rect1" presStyleLbl="alignAcc1" presStyleIdx="0" presStyleCnt="2"/>
      <dgm:spPr/>
    </dgm:pt>
    <dgm:pt modelId="{36AA7D3A-F086-4A0C-9A54-E34F95D388B6}" type="pres">
      <dgm:prSet presAssocID="{B1135648-4B56-4EFC-A2A3-E2917773D37C}" presName="vertSpace2" presStyleLbl="node1" presStyleIdx="0" presStyleCnt="2"/>
      <dgm:spPr/>
    </dgm:pt>
    <dgm:pt modelId="{6602588C-49E3-40D9-8C1C-78CFC2A74724}" type="pres">
      <dgm:prSet presAssocID="{B1135648-4B56-4EFC-A2A3-E2917773D37C}" presName="circle2" presStyleLbl="node1" presStyleIdx="1" presStyleCnt="2"/>
      <dgm:spPr/>
    </dgm:pt>
    <dgm:pt modelId="{7666CACA-5AD6-494D-BE97-652822106511}" type="pres">
      <dgm:prSet presAssocID="{B1135648-4B56-4EFC-A2A3-E2917773D37C}" presName="rect2" presStyleLbl="alignAcc1" presStyleIdx="1" presStyleCnt="2"/>
      <dgm:spPr/>
    </dgm:pt>
    <dgm:pt modelId="{34BF6C97-143A-46ED-BF85-572AEFA87A58}" type="pres">
      <dgm:prSet presAssocID="{282527E2-5E32-4D14-B5CA-584C73FF6D30}" presName="rect1ParTx" presStyleLbl="alignAcc1" presStyleIdx="1" presStyleCnt="2">
        <dgm:presLayoutVars>
          <dgm:chMax val="1"/>
          <dgm:bulletEnabled val="1"/>
        </dgm:presLayoutVars>
      </dgm:prSet>
      <dgm:spPr/>
    </dgm:pt>
    <dgm:pt modelId="{6AEF7A37-C1AC-4E18-AE71-A1EA9D92BE79}" type="pres">
      <dgm:prSet presAssocID="{282527E2-5E32-4D14-B5CA-584C73FF6D30}" presName="rect1ChTx" presStyleLbl="alignAcc1" presStyleIdx="1" presStyleCnt="2" custScaleY="100000">
        <dgm:presLayoutVars>
          <dgm:bulletEnabled val="1"/>
        </dgm:presLayoutVars>
      </dgm:prSet>
      <dgm:spPr/>
    </dgm:pt>
    <dgm:pt modelId="{57BFD54C-69A2-4956-88F0-CF0BE97F9C3E}" type="pres">
      <dgm:prSet presAssocID="{B1135648-4B56-4EFC-A2A3-E2917773D37C}" presName="rect2ParTx" presStyleLbl="alignAcc1" presStyleIdx="1" presStyleCnt="2">
        <dgm:presLayoutVars>
          <dgm:chMax val="1"/>
          <dgm:bulletEnabled val="1"/>
        </dgm:presLayoutVars>
      </dgm:prSet>
      <dgm:spPr/>
    </dgm:pt>
    <dgm:pt modelId="{AB490F62-8132-4161-A2FB-DCED13783CCB}" type="pres">
      <dgm:prSet presAssocID="{B1135648-4B56-4EFC-A2A3-E2917773D37C}" presName="rect2ChTx" presStyleLbl="alignAcc1" presStyleIdx="1" presStyleCnt="2">
        <dgm:presLayoutVars>
          <dgm:bulletEnabled val="1"/>
        </dgm:presLayoutVars>
      </dgm:prSet>
      <dgm:spPr/>
    </dgm:pt>
  </dgm:ptLst>
  <dgm:cxnLst>
    <dgm:cxn modelId="{B6C9F216-4891-4DD2-8CCB-B93E2A3E6F98}" srcId="{282527E2-5E32-4D14-B5CA-584C73FF6D30}" destId="{AF4F303B-851B-471B-953F-3DCF3CEFB1EA}" srcOrd="2" destOrd="0" parTransId="{EFCADFCB-9FB0-49BB-AB51-16F3C8FA9E85}" sibTransId="{2353C4BB-88CF-4439-A470-0F3B5697EE40}"/>
    <dgm:cxn modelId="{3AFFD820-054E-482B-AEBB-2D09C82EE998}" type="presOf" srcId="{26009BF0-ECCE-4E5C-B979-94E003473EE4}" destId="{AB490F62-8132-4161-A2FB-DCED13783CCB}" srcOrd="0" destOrd="0" presId="urn:microsoft.com/office/officeart/2005/8/layout/target3"/>
    <dgm:cxn modelId="{29D77F25-374F-417F-9074-FACC01DCB0BD}" srcId="{B1135648-4B56-4EFC-A2A3-E2917773D37C}" destId="{CB58F81E-4A31-4726-98C6-906FFE48EEB2}" srcOrd="2" destOrd="0" parTransId="{156C10C2-2DEC-47AC-80DB-7D5F4360A7C9}" sibTransId="{0B903AA3-6A95-4C22-A779-5827BF797664}"/>
    <dgm:cxn modelId="{5BFB5928-9E6E-4AA3-B6BE-B46F137D552B}" type="presOf" srcId="{5D55A873-9442-4239-861B-2982E630478B}" destId="{6AEF7A37-C1AC-4E18-AE71-A1EA9D92BE79}" srcOrd="0" destOrd="5" presId="urn:microsoft.com/office/officeart/2005/8/layout/target3"/>
    <dgm:cxn modelId="{5C81F82F-61D3-4033-AF8E-253444C74CC6}" srcId="{B1135648-4B56-4EFC-A2A3-E2917773D37C}" destId="{26009BF0-ECCE-4E5C-B979-94E003473EE4}" srcOrd="0" destOrd="0" parTransId="{A9F32F3F-0962-48EC-A7AE-B6FE28D4C6DB}" sibTransId="{EDD98083-9A55-410F-A523-F662F9E62B90}"/>
    <dgm:cxn modelId="{96263E30-0B97-4F38-8FB8-0B91F6FCE1AF}" srcId="{B1135648-4B56-4EFC-A2A3-E2917773D37C}" destId="{BF03DC8D-ECB5-4C57-86C4-E13AB1276247}" srcOrd="1" destOrd="0" parTransId="{030FC82A-F8E2-4C64-A6C5-16B5DDC00F85}" sibTransId="{4B230EF6-FE7D-47B6-ABB4-C71CFEA30F8C}"/>
    <dgm:cxn modelId="{21003536-7579-47D7-859F-FA8BE46C205F}" srcId="{39912794-6ADC-491A-B280-CBC430DE4435}" destId="{282527E2-5E32-4D14-B5CA-584C73FF6D30}" srcOrd="0" destOrd="0" parTransId="{7BBBDEA2-C828-4670-942C-5D2027F6D067}" sibTransId="{A6A9A383-BABF-4E83-9DD7-01E6337D05C0}"/>
    <dgm:cxn modelId="{0E40D83E-F91E-4DE3-9D0C-D59E60FCB505}" type="presOf" srcId="{F0748C13-9D15-42D8-A4DC-6C9E7805592B}" destId="{6AEF7A37-C1AC-4E18-AE71-A1EA9D92BE79}" srcOrd="0" destOrd="4" presId="urn:microsoft.com/office/officeart/2005/8/layout/target3"/>
    <dgm:cxn modelId="{156BC049-5114-4E90-90D7-03D76AE1F349}" srcId="{B1135648-4B56-4EFC-A2A3-E2917773D37C}" destId="{B7860A52-3721-4B90-9E64-1726FEEA2D61}" srcOrd="3" destOrd="0" parTransId="{62430CAD-DD37-4F68-B3DC-2B0F15884A11}" sibTransId="{827477AF-C4B8-4943-A0C6-07AA275FD425}"/>
    <dgm:cxn modelId="{DC5C404E-7516-4677-9CD6-A9E5B3E0D52A}" type="presOf" srcId="{399A0E0B-1E74-4520-ACDF-8A79E0850848}" destId="{6AEF7A37-C1AC-4E18-AE71-A1EA9D92BE79}" srcOrd="0" destOrd="1" presId="urn:microsoft.com/office/officeart/2005/8/layout/target3"/>
    <dgm:cxn modelId="{F3B75E4E-49FE-460E-8C07-4E1E177D7DF3}" type="presOf" srcId="{B7860A52-3721-4B90-9E64-1726FEEA2D61}" destId="{AB490F62-8132-4161-A2FB-DCED13783CCB}" srcOrd="0" destOrd="3" presId="urn:microsoft.com/office/officeart/2005/8/layout/target3"/>
    <dgm:cxn modelId="{68A91A55-E9E2-40CD-9A34-BE40E82C4873}" type="presOf" srcId="{282527E2-5E32-4D14-B5CA-584C73FF6D30}" destId="{34BF6C97-143A-46ED-BF85-572AEFA87A58}" srcOrd="1" destOrd="0" presId="urn:microsoft.com/office/officeart/2005/8/layout/target3"/>
    <dgm:cxn modelId="{F8DA1565-27D1-4B16-9F4D-BCFA1E7D77A4}" type="presOf" srcId="{AF4F303B-851B-471B-953F-3DCF3CEFB1EA}" destId="{6AEF7A37-C1AC-4E18-AE71-A1EA9D92BE79}" srcOrd="0" destOrd="2" presId="urn:microsoft.com/office/officeart/2005/8/layout/target3"/>
    <dgm:cxn modelId="{1A75EE78-EDAE-4E76-9C25-47D8EC818E88}" type="presOf" srcId="{B1135648-4B56-4EFC-A2A3-E2917773D37C}" destId="{57BFD54C-69A2-4956-88F0-CF0BE97F9C3E}" srcOrd="1" destOrd="0" presId="urn:microsoft.com/office/officeart/2005/8/layout/target3"/>
    <dgm:cxn modelId="{147AA87D-D3E6-4CA7-946C-20B8E363D44D}" type="presOf" srcId="{0A4EF07C-AD24-4819-9686-64F9902FC414}" destId="{6AEF7A37-C1AC-4E18-AE71-A1EA9D92BE79}" srcOrd="0" destOrd="3" presId="urn:microsoft.com/office/officeart/2005/8/layout/target3"/>
    <dgm:cxn modelId="{76CA908D-F86A-4749-B425-CB7927223CA2}" type="presOf" srcId="{CB58F81E-4A31-4726-98C6-906FFE48EEB2}" destId="{AB490F62-8132-4161-A2FB-DCED13783CCB}" srcOrd="0" destOrd="2" presId="urn:microsoft.com/office/officeart/2005/8/layout/target3"/>
    <dgm:cxn modelId="{80EDFA8E-BDD2-42AC-ACE6-DD3854C91D52}" srcId="{282527E2-5E32-4D14-B5CA-584C73FF6D30}" destId="{FC76A9C6-9E82-4E72-89B8-D6D57998587D}" srcOrd="0" destOrd="0" parTransId="{44222325-E083-4EE9-9ACB-5192C765B7F8}" sibTransId="{0F8EE717-F233-4943-A24B-E6CBD3D20656}"/>
    <dgm:cxn modelId="{13DA9C9F-D6D5-4B2C-85D4-CF809A3E7D9C}" srcId="{39912794-6ADC-491A-B280-CBC430DE4435}" destId="{B1135648-4B56-4EFC-A2A3-E2917773D37C}" srcOrd="1" destOrd="0" parTransId="{480CFB52-C25A-4DCA-A8F1-B04575A76D92}" sibTransId="{E51DECE9-8835-4C36-9FA5-E36845873F5F}"/>
    <dgm:cxn modelId="{44BA71A8-3488-4FB9-AE9F-D6C612AA744D}" type="presOf" srcId="{E14E5A60-586A-4B52-9FB7-7BEB2E05312B}" destId="{6AEF7A37-C1AC-4E18-AE71-A1EA9D92BE79}" srcOrd="0" destOrd="6" presId="urn:microsoft.com/office/officeart/2005/8/layout/target3"/>
    <dgm:cxn modelId="{5CD830B9-3AE5-41C4-8838-DFB46EBCCCC6}" srcId="{282527E2-5E32-4D14-B5CA-584C73FF6D30}" destId="{F0748C13-9D15-42D8-A4DC-6C9E7805592B}" srcOrd="4" destOrd="0" parTransId="{3B74877E-F551-4DA0-845A-19B876895CD5}" sibTransId="{83649040-DE33-43D9-A88D-C0347E821F13}"/>
    <dgm:cxn modelId="{A6669BBA-0085-4231-A86C-374ECF7B1B82}" srcId="{282527E2-5E32-4D14-B5CA-584C73FF6D30}" destId="{E14E5A60-586A-4B52-9FB7-7BEB2E05312B}" srcOrd="6" destOrd="0" parTransId="{8D3EF78B-67C1-4368-BCAC-0894B21637E1}" sibTransId="{C060D924-6150-4307-8AE7-0A9AC7447C50}"/>
    <dgm:cxn modelId="{57766EC3-5C93-4140-B6EC-A2AA2FFCABAC}" type="presOf" srcId="{FC76A9C6-9E82-4E72-89B8-D6D57998587D}" destId="{6AEF7A37-C1AC-4E18-AE71-A1EA9D92BE79}" srcOrd="0" destOrd="0" presId="urn:microsoft.com/office/officeart/2005/8/layout/target3"/>
    <dgm:cxn modelId="{741F2EC7-162C-410C-9C46-15D6213A3071}" type="presOf" srcId="{BF03DC8D-ECB5-4C57-86C4-E13AB1276247}" destId="{AB490F62-8132-4161-A2FB-DCED13783CCB}" srcOrd="0" destOrd="1" presId="urn:microsoft.com/office/officeart/2005/8/layout/target3"/>
    <dgm:cxn modelId="{0E0424CB-743B-4288-AB8D-D27B278B088B}" type="presOf" srcId="{B1135648-4B56-4EFC-A2A3-E2917773D37C}" destId="{7666CACA-5AD6-494D-BE97-652822106511}" srcOrd="0" destOrd="0" presId="urn:microsoft.com/office/officeart/2005/8/layout/target3"/>
    <dgm:cxn modelId="{0B138ED6-2AAE-4A3C-9F67-46F013B2F83D}" srcId="{282527E2-5E32-4D14-B5CA-584C73FF6D30}" destId="{0A4EF07C-AD24-4819-9686-64F9902FC414}" srcOrd="3" destOrd="0" parTransId="{A594BA45-CC52-4CAD-9ADA-1FDCC776F7F7}" sibTransId="{57646248-EC5C-4F9D-86AD-E5B692FF7866}"/>
    <dgm:cxn modelId="{88F7EEE8-C707-492A-82E6-FB7B3F4219B7}" type="presOf" srcId="{39912794-6ADC-491A-B280-CBC430DE4435}" destId="{B504C9D9-B99B-4E72-89A6-0CA9E85BB493}" srcOrd="0" destOrd="0" presId="urn:microsoft.com/office/officeart/2005/8/layout/target3"/>
    <dgm:cxn modelId="{94CC58E9-B255-46D4-8309-F0A0BA0852B4}" srcId="{282527E2-5E32-4D14-B5CA-584C73FF6D30}" destId="{5D55A873-9442-4239-861B-2982E630478B}" srcOrd="5" destOrd="0" parTransId="{60870C43-0C3B-4567-BE4C-0F750A722DE8}" sibTransId="{2B7134C7-A0E4-40F5-A78E-F4E12D1D4CAD}"/>
    <dgm:cxn modelId="{96E3CCF2-0282-418E-BCCE-C7394CA95E7A}" srcId="{282527E2-5E32-4D14-B5CA-584C73FF6D30}" destId="{399A0E0B-1E74-4520-ACDF-8A79E0850848}" srcOrd="1" destOrd="0" parTransId="{2FE81C23-6FF1-4F51-8235-60B4AA610D7E}" sibTransId="{8BEEE8AC-A818-4295-8A28-D0309BA0F5B1}"/>
    <dgm:cxn modelId="{25AD84FE-0FAE-4AED-9874-86339201A07A}" type="presOf" srcId="{282527E2-5E32-4D14-B5CA-584C73FF6D30}" destId="{D5C6AF95-0617-4E71-9AEE-073998141487}" srcOrd="0" destOrd="0" presId="urn:microsoft.com/office/officeart/2005/8/layout/target3"/>
    <dgm:cxn modelId="{BFB8463E-2964-4747-961C-36AAD9B6488F}" type="presParOf" srcId="{B504C9D9-B99B-4E72-89A6-0CA9E85BB493}" destId="{CB9C6B6A-0CA2-4E07-AA16-C46B74F55A4B}" srcOrd="0" destOrd="0" presId="urn:microsoft.com/office/officeart/2005/8/layout/target3"/>
    <dgm:cxn modelId="{4650FD31-AD6D-4F2A-8476-251BF1EE902E}" type="presParOf" srcId="{B504C9D9-B99B-4E72-89A6-0CA9E85BB493}" destId="{DA7D1C04-0D32-496D-854D-0977E067DDC0}" srcOrd="1" destOrd="0" presId="urn:microsoft.com/office/officeart/2005/8/layout/target3"/>
    <dgm:cxn modelId="{38A1823C-8544-4C23-98CE-2A05D17B2267}" type="presParOf" srcId="{B504C9D9-B99B-4E72-89A6-0CA9E85BB493}" destId="{D5C6AF95-0617-4E71-9AEE-073998141487}" srcOrd="2" destOrd="0" presId="urn:microsoft.com/office/officeart/2005/8/layout/target3"/>
    <dgm:cxn modelId="{C0FA6906-6897-4C96-97C6-65FDA86E670A}" type="presParOf" srcId="{B504C9D9-B99B-4E72-89A6-0CA9E85BB493}" destId="{36AA7D3A-F086-4A0C-9A54-E34F95D388B6}" srcOrd="3" destOrd="0" presId="urn:microsoft.com/office/officeart/2005/8/layout/target3"/>
    <dgm:cxn modelId="{5500F8CD-407C-4BC1-BBBA-C48D380551E3}" type="presParOf" srcId="{B504C9D9-B99B-4E72-89A6-0CA9E85BB493}" destId="{6602588C-49E3-40D9-8C1C-78CFC2A74724}" srcOrd="4" destOrd="0" presId="urn:microsoft.com/office/officeart/2005/8/layout/target3"/>
    <dgm:cxn modelId="{1110DA36-543A-4765-8E4A-6BAE0DD998AE}" type="presParOf" srcId="{B504C9D9-B99B-4E72-89A6-0CA9E85BB493}" destId="{7666CACA-5AD6-494D-BE97-652822106511}" srcOrd="5" destOrd="0" presId="urn:microsoft.com/office/officeart/2005/8/layout/target3"/>
    <dgm:cxn modelId="{9FA479C7-33A8-4E6E-B9FD-EFF95C3351C1}" type="presParOf" srcId="{B504C9D9-B99B-4E72-89A6-0CA9E85BB493}" destId="{34BF6C97-143A-46ED-BF85-572AEFA87A58}" srcOrd="6" destOrd="0" presId="urn:microsoft.com/office/officeart/2005/8/layout/target3"/>
    <dgm:cxn modelId="{6024B635-AB26-4D97-9838-0DB206F40A02}" type="presParOf" srcId="{B504C9D9-B99B-4E72-89A6-0CA9E85BB493}" destId="{6AEF7A37-C1AC-4E18-AE71-A1EA9D92BE79}" srcOrd="7" destOrd="0" presId="urn:microsoft.com/office/officeart/2005/8/layout/target3"/>
    <dgm:cxn modelId="{5B537D48-F7F4-42EF-B32A-C6AA825617A2}" type="presParOf" srcId="{B504C9D9-B99B-4E72-89A6-0CA9E85BB493}" destId="{57BFD54C-69A2-4956-88F0-CF0BE97F9C3E}" srcOrd="8" destOrd="0" presId="urn:microsoft.com/office/officeart/2005/8/layout/target3"/>
    <dgm:cxn modelId="{F15EA0DF-A979-4784-81F5-37682D2A1DE5}" type="presParOf" srcId="{B504C9D9-B99B-4E72-89A6-0CA9E85BB493}" destId="{AB490F62-8132-4161-A2FB-DCED13783CCB}"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00BE57-A54A-49FB-87F7-B9D031C57CE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36707CBA-849E-4B92-95FE-E5EE3AD8F771}">
      <dgm:prSet phldrT="[Text]"/>
      <dgm:spPr>
        <a:solidFill>
          <a:schemeClr val="accent2">
            <a:lumMod val="75000"/>
          </a:schemeClr>
        </a:solidFill>
      </dgm:spPr>
      <dgm:t>
        <a:bodyPr/>
        <a:lstStyle/>
        <a:p>
          <a:r>
            <a:rPr lang="en-US" dirty="0" err="1"/>
            <a:t>Patrulla</a:t>
          </a:r>
          <a:r>
            <a:rPr lang="en-US" dirty="0"/>
            <a:t>, Colombia</a:t>
          </a:r>
        </a:p>
      </dgm:t>
    </dgm:pt>
    <dgm:pt modelId="{092363F8-F1E9-4B79-AC60-8A31D5DFBC8F}" type="parTrans" cxnId="{3D175E35-291A-42C3-BF8D-85762256693C}">
      <dgm:prSet/>
      <dgm:spPr/>
      <dgm:t>
        <a:bodyPr/>
        <a:lstStyle/>
        <a:p>
          <a:endParaRPr lang="en-US"/>
        </a:p>
      </dgm:t>
    </dgm:pt>
    <dgm:pt modelId="{31EA1C82-D936-40D0-BD95-FEAD767A0CB4}" type="sibTrans" cxnId="{3D175E35-291A-42C3-BF8D-85762256693C}">
      <dgm:prSet/>
      <dgm:spPr/>
      <dgm:t>
        <a:bodyPr/>
        <a:lstStyle/>
        <a:p>
          <a:endParaRPr lang="en-US"/>
        </a:p>
      </dgm:t>
    </dgm:pt>
    <dgm:pt modelId="{C7BAC5FA-893D-453C-B057-EEAE325FBA33}">
      <dgm:prSet phldrT="[Text]"/>
      <dgm:spPr>
        <a:solidFill>
          <a:schemeClr val="accent3">
            <a:lumMod val="60000"/>
            <a:lumOff val="40000"/>
          </a:schemeClr>
        </a:solidFill>
      </dgm:spPr>
      <dgm:t>
        <a:bodyPr/>
        <a:lstStyle/>
        <a:p>
          <a:r>
            <a:rPr lang="en-US" b="0" cap="none" spc="0" dirty="0">
              <a:ln w="0"/>
              <a:solidFill>
                <a:schemeClr val="tx1"/>
              </a:solidFill>
              <a:effectLst>
                <a:outerShdw blurRad="38100" dist="19050" dir="2700000" algn="tl" rotWithShape="0">
                  <a:schemeClr val="dk1">
                    <a:alpha val="40000"/>
                  </a:schemeClr>
                </a:outerShdw>
              </a:effectLst>
            </a:rPr>
            <a:t>Service Partners</a:t>
          </a:r>
          <a:endParaRPr lang="en-US" dirty="0"/>
        </a:p>
      </dgm:t>
    </dgm:pt>
    <dgm:pt modelId="{3873C683-39D8-42FD-AE41-19BF9EAD227A}" type="parTrans" cxnId="{7E7FFE47-7604-48CD-99EC-A083BF009738}">
      <dgm:prSet/>
      <dgm:spPr/>
      <dgm:t>
        <a:bodyPr/>
        <a:lstStyle/>
        <a:p>
          <a:endParaRPr lang="en-US"/>
        </a:p>
      </dgm:t>
    </dgm:pt>
    <dgm:pt modelId="{D0B40878-0520-4C7E-B101-525060B03789}" type="sibTrans" cxnId="{7E7FFE47-7604-48CD-99EC-A083BF009738}">
      <dgm:prSet/>
      <dgm:spPr/>
      <dgm:t>
        <a:bodyPr/>
        <a:lstStyle/>
        <a:p>
          <a:endParaRPr lang="en-US"/>
        </a:p>
      </dgm:t>
    </dgm:pt>
    <dgm:pt modelId="{3D2CCA46-B570-4B53-9967-EA2009005500}">
      <dgm:prSet phldrT="[Text]" custT="1"/>
      <dgm:spPr>
        <a:solidFill>
          <a:schemeClr val="accent3">
            <a:lumMod val="60000"/>
            <a:lumOff val="40000"/>
          </a:schemeClr>
        </a:solidFill>
      </dgm:spPr>
      <dgm:t>
        <a:bodyPr/>
        <a:lstStyle/>
        <a:p>
          <a:r>
            <a:rPr lang="en-US" sz="1800" b="0" cap="none" spc="0" dirty="0">
              <a:ln w="0"/>
              <a:solidFill>
                <a:schemeClr val="tx1"/>
              </a:solidFill>
              <a:effectLst>
                <a:outerShdw blurRad="38100" dist="19050" dir="2700000" algn="tl" rotWithShape="0">
                  <a:schemeClr val="dk1">
                    <a:alpha val="40000"/>
                  </a:schemeClr>
                </a:outerShdw>
              </a:effectLst>
            </a:rPr>
            <a:t>Wings of Hope</a:t>
          </a:r>
          <a:endParaRPr lang="en-US" sz="1800" dirty="0"/>
        </a:p>
      </dgm:t>
    </dgm:pt>
    <dgm:pt modelId="{F6C04E92-4C42-495D-96CC-99CDB83794F4}" type="parTrans" cxnId="{6A791566-D5F0-4A0E-91D9-78476ADFC3B5}">
      <dgm:prSet/>
      <dgm:spPr/>
      <dgm:t>
        <a:bodyPr/>
        <a:lstStyle/>
        <a:p>
          <a:endParaRPr lang="en-US"/>
        </a:p>
      </dgm:t>
    </dgm:pt>
    <dgm:pt modelId="{A06AD4E1-0037-436F-925F-FAD89814D86F}" type="sibTrans" cxnId="{6A791566-D5F0-4A0E-91D9-78476ADFC3B5}">
      <dgm:prSet/>
      <dgm:spPr/>
      <dgm:t>
        <a:bodyPr/>
        <a:lstStyle/>
        <a:p>
          <a:endParaRPr lang="en-US"/>
        </a:p>
      </dgm:t>
    </dgm:pt>
    <dgm:pt modelId="{2A48DC5A-5C86-4EC3-BC7E-950E85BE26D7}">
      <dgm:prSet phldrT="[Text]"/>
      <dgm:spPr>
        <a:solidFill>
          <a:schemeClr val="accent3">
            <a:lumMod val="60000"/>
            <a:lumOff val="40000"/>
          </a:schemeClr>
        </a:solidFill>
      </dgm:spPr>
      <dgm:t>
        <a:bodyPr/>
        <a:lstStyle/>
        <a:p>
          <a:r>
            <a:rPr lang="en-US" b="0" cap="none" spc="0" dirty="0">
              <a:ln w="0"/>
              <a:solidFill>
                <a:schemeClr val="tx1"/>
              </a:solidFill>
              <a:effectLst>
                <a:outerShdw blurRad="38100" dist="19050" dir="2700000" algn="tl" rotWithShape="0">
                  <a:schemeClr val="dk1">
                    <a:alpha val="40000"/>
                  </a:schemeClr>
                </a:outerShdw>
              </a:effectLst>
            </a:rPr>
            <a:t>Communities</a:t>
          </a:r>
          <a:endParaRPr lang="en-US" dirty="0"/>
        </a:p>
      </dgm:t>
    </dgm:pt>
    <dgm:pt modelId="{DDF8AD8D-0318-47E9-9693-273737CD516B}" type="parTrans" cxnId="{B5D277EE-0972-45FD-8199-86124127B194}">
      <dgm:prSet/>
      <dgm:spPr/>
      <dgm:t>
        <a:bodyPr/>
        <a:lstStyle/>
        <a:p>
          <a:endParaRPr lang="en-US"/>
        </a:p>
      </dgm:t>
    </dgm:pt>
    <dgm:pt modelId="{B400EFD2-56E2-4318-B6ED-8440D524E572}" type="sibTrans" cxnId="{B5D277EE-0972-45FD-8199-86124127B194}">
      <dgm:prSet/>
      <dgm:spPr/>
      <dgm:t>
        <a:bodyPr/>
        <a:lstStyle/>
        <a:p>
          <a:endParaRPr lang="en-US"/>
        </a:p>
      </dgm:t>
    </dgm:pt>
    <dgm:pt modelId="{E5935ED1-5790-4E86-A784-976C517D3157}">
      <dgm:prSet phldrT="[Text]" custT="1"/>
      <dgm:spPr>
        <a:solidFill>
          <a:srgbClr val="FFC000"/>
        </a:solidFill>
        <a:ln w="12700" cap="flat" cmpd="sng" algn="ctr">
          <a:solidFill>
            <a:prstClr val="white">
              <a:hueOff val="0"/>
              <a:satOff val="0"/>
              <a:lumOff val="0"/>
              <a:alphaOff val="0"/>
            </a:prstClr>
          </a:solidFill>
          <a:prstDash val="solid"/>
          <a:miter lim="800000"/>
        </a:ln>
        <a:effectLst/>
      </dgm:spPr>
      <dgm:t>
        <a:bodyPr spcFirstLastPara="0" vert="horz" wrap="square" lIns="24130" tIns="24130" rIns="24130" bIns="24130" numCol="1" spcCol="1270" anchor="ctr" anchorCtr="0"/>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Samaritan Aviation, Papua New Guinea</a:t>
          </a:r>
        </a:p>
      </dgm:t>
    </dgm:pt>
    <dgm:pt modelId="{BFD77654-3136-4EFB-A5B4-B51BBD380057}" type="parTrans" cxnId="{FBB117DA-EBB5-487F-A3AC-47D34C591D0F}">
      <dgm:prSet/>
      <dgm:spPr/>
      <dgm:t>
        <a:bodyPr/>
        <a:lstStyle/>
        <a:p>
          <a:endParaRPr lang="en-US"/>
        </a:p>
      </dgm:t>
    </dgm:pt>
    <dgm:pt modelId="{89475BF7-96EC-4F48-8BB3-43DDA17E7694}" type="sibTrans" cxnId="{FBB117DA-EBB5-487F-A3AC-47D34C591D0F}">
      <dgm:prSet/>
      <dgm:spPr/>
      <dgm:t>
        <a:bodyPr/>
        <a:lstStyle/>
        <a:p>
          <a:endParaRPr lang="en-US"/>
        </a:p>
      </dgm:t>
    </dgm:pt>
    <dgm:pt modelId="{91FF0417-C3FF-4B36-9690-58D1436ED43B}" type="pres">
      <dgm:prSet presAssocID="{6F00BE57-A54A-49FB-87F7-B9D031C57CEB}" presName="Name0" presStyleCnt="0">
        <dgm:presLayoutVars>
          <dgm:chMax val="1"/>
          <dgm:dir/>
          <dgm:animLvl val="ctr"/>
          <dgm:resizeHandles val="exact"/>
        </dgm:presLayoutVars>
      </dgm:prSet>
      <dgm:spPr/>
    </dgm:pt>
    <dgm:pt modelId="{1FFE0B0A-92B6-4D3D-9514-CC2C91609BE3}" type="pres">
      <dgm:prSet presAssocID="{36707CBA-849E-4B92-95FE-E5EE3AD8F771}" presName="centerShape" presStyleLbl="node0" presStyleIdx="0" presStyleCnt="1"/>
      <dgm:spPr/>
    </dgm:pt>
    <dgm:pt modelId="{F57EFE24-5F38-415B-A0CB-E6F66C07E0F5}" type="pres">
      <dgm:prSet presAssocID="{3873C683-39D8-42FD-AE41-19BF9EAD227A}" presName="parTrans" presStyleLbl="sibTrans2D1" presStyleIdx="0" presStyleCnt="4" custAng="5400000"/>
      <dgm:spPr>
        <a:prstGeom prst="upDownArrow">
          <a:avLst/>
        </a:prstGeom>
      </dgm:spPr>
    </dgm:pt>
    <dgm:pt modelId="{9032C1F3-CA22-4F14-8C0F-684191FCF92F}" type="pres">
      <dgm:prSet presAssocID="{3873C683-39D8-42FD-AE41-19BF9EAD227A}" presName="connectorText" presStyleLbl="sibTrans2D1" presStyleIdx="0" presStyleCnt="4"/>
      <dgm:spPr/>
    </dgm:pt>
    <dgm:pt modelId="{241FC857-D2E0-475B-B2AB-DD3A46FDE261}" type="pres">
      <dgm:prSet presAssocID="{C7BAC5FA-893D-453C-B057-EEAE325FBA33}" presName="node" presStyleLbl="node1" presStyleIdx="0" presStyleCnt="4">
        <dgm:presLayoutVars>
          <dgm:bulletEnabled val="1"/>
        </dgm:presLayoutVars>
      </dgm:prSet>
      <dgm:spPr/>
    </dgm:pt>
    <dgm:pt modelId="{CE40DC2A-A01E-4CA5-9D1D-06260710C50D}" type="pres">
      <dgm:prSet presAssocID="{F6C04E92-4C42-495D-96CC-99CDB83794F4}" presName="parTrans" presStyleLbl="sibTrans2D1" presStyleIdx="1" presStyleCnt="4" custAng="5575260"/>
      <dgm:spPr>
        <a:prstGeom prst="upDownArrow">
          <a:avLst/>
        </a:prstGeom>
      </dgm:spPr>
    </dgm:pt>
    <dgm:pt modelId="{F2339BA3-2C8D-49E6-8C72-C40F9C211314}" type="pres">
      <dgm:prSet presAssocID="{F6C04E92-4C42-495D-96CC-99CDB83794F4}" presName="connectorText" presStyleLbl="sibTrans2D1" presStyleIdx="1" presStyleCnt="4"/>
      <dgm:spPr/>
    </dgm:pt>
    <dgm:pt modelId="{1161710A-F87F-47F2-95E9-57D70401A0A1}" type="pres">
      <dgm:prSet presAssocID="{3D2CCA46-B570-4B53-9967-EA2009005500}" presName="node" presStyleLbl="node1" presStyleIdx="1" presStyleCnt="4">
        <dgm:presLayoutVars>
          <dgm:bulletEnabled val="1"/>
        </dgm:presLayoutVars>
      </dgm:prSet>
      <dgm:spPr/>
    </dgm:pt>
    <dgm:pt modelId="{C85220F3-4D1C-4945-9308-A650460153FC}" type="pres">
      <dgm:prSet presAssocID="{DDF8AD8D-0318-47E9-9693-273737CD516B}" presName="parTrans" presStyleLbl="sibTrans2D1" presStyleIdx="2" presStyleCnt="4" custAng="5400000"/>
      <dgm:spPr>
        <a:prstGeom prst="upDownArrow">
          <a:avLst/>
        </a:prstGeom>
      </dgm:spPr>
    </dgm:pt>
    <dgm:pt modelId="{A80A5594-A4C2-4B4D-8B87-BD09B9E8726A}" type="pres">
      <dgm:prSet presAssocID="{DDF8AD8D-0318-47E9-9693-273737CD516B}" presName="connectorText" presStyleLbl="sibTrans2D1" presStyleIdx="2" presStyleCnt="4"/>
      <dgm:spPr/>
    </dgm:pt>
    <dgm:pt modelId="{F1125039-3463-4B95-9B5E-945CBA0B2B14}" type="pres">
      <dgm:prSet presAssocID="{2A48DC5A-5C86-4EC3-BC7E-950E85BE26D7}" presName="node" presStyleLbl="node1" presStyleIdx="2" presStyleCnt="4" custRadScaleRad="109873" custRadScaleInc="870">
        <dgm:presLayoutVars>
          <dgm:bulletEnabled val="1"/>
        </dgm:presLayoutVars>
      </dgm:prSet>
      <dgm:spPr/>
    </dgm:pt>
    <dgm:pt modelId="{80E807B1-8C2F-4A0C-BB4D-9687EC3B2B28}" type="pres">
      <dgm:prSet presAssocID="{BFD77654-3136-4EFB-A5B4-B51BBD380057}" presName="parTrans" presStyleLbl="sibTrans2D1" presStyleIdx="3" presStyleCnt="4" custAng="5400000"/>
      <dgm:spPr>
        <a:prstGeom prst="upDownArrow">
          <a:avLst/>
        </a:prstGeom>
      </dgm:spPr>
    </dgm:pt>
    <dgm:pt modelId="{97CED7AE-6BAA-4553-81FB-4404510B5C45}" type="pres">
      <dgm:prSet presAssocID="{BFD77654-3136-4EFB-A5B4-B51BBD380057}" presName="connectorText" presStyleLbl="sibTrans2D1" presStyleIdx="3" presStyleCnt="4"/>
      <dgm:spPr/>
    </dgm:pt>
    <dgm:pt modelId="{EA97392C-75CF-44EF-9D0E-017D54E50AB1}" type="pres">
      <dgm:prSet presAssocID="{E5935ED1-5790-4E86-A784-976C517D3157}" presName="node" presStyleLbl="node1" presStyleIdx="3" presStyleCnt="4">
        <dgm:presLayoutVars>
          <dgm:bulletEnabled val="1"/>
        </dgm:presLayoutVars>
      </dgm:prSet>
      <dgm:spPr>
        <a:xfrm>
          <a:off x="1357657" y="1996942"/>
          <a:ext cx="1424781" cy="1424781"/>
        </a:xfrm>
        <a:prstGeom prst="ellipse">
          <a:avLst/>
        </a:prstGeom>
      </dgm:spPr>
    </dgm:pt>
  </dgm:ptLst>
  <dgm:cxnLst>
    <dgm:cxn modelId="{70ABF303-C669-4728-8BF7-3DE10819AA96}" type="presOf" srcId="{36707CBA-849E-4B92-95FE-E5EE3AD8F771}" destId="{1FFE0B0A-92B6-4D3D-9514-CC2C91609BE3}" srcOrd="0" destOrd="0" presId="urn:microsoft.com/office/officeart/2005/8/layout/radial5"/>
    <dgm:cxn modelId="{001F1724-3047-4590-986F-AD8511B25E7D}" type="presOf" srcId="{C7BAC5FA-893D-453C-B057-EEAE325FBA33}" destId="{241FC857-D2E0-475B-B2AB-DD3A46FDE261}" srcOrd="0" destOrd="0" presId="urn:microsoft.com/office/officeart/2005/8/layout/radial5"/>
    <dgm:cxn modelId="{3D175E35-291A-42C3-BF8D-85762256693C}" srcId="{6F00BE57-A54A-49FB-87F7-B9D031C57CEB}" destId="{36707CBA-849E-4B92-95FE-E5EE3AD8F771}" srcOrd="0" destOrd="0" parTransId="{092363F8-F1E9-4B79-AC60-8A31D5DFBC8F}" sibTransId="{31EA1C82-D936-40D0-BD95-FEAD767A0CB4}"/>
    <dgm:cxn modelId="{7E7FFE47-7604-48CD-99EC-A083BF009738}" srcId="{36707CBA-849E-4B92-95FE-E5EE3AD8F771}" destId="{C7BAC5FA-893D-453C-B057-EEAE325FBA33}" srcOrd="0" destOrd="0" parTransId="{3873C683-39D8-42FD-AE41-19BF9EAD227A}" sibTransId="{D0B40878-0520-4C7E-B101-525060B03789}"/>
    <dgm:cxn modelId="{2E88BE50-37D8-4B3B-BC1E-9665BDD1BFF2}" type="presOf" srcId="{E5935ED1-5790-4E86-A784-976C517D3157}" destId="{EA97392C-75CF-44EF-9D0E-017D54E50AB1}" srcOrd="0" destOrd="0" presId="urn:microsoft.com/office/officeart/2005/8/layout/radial5"/>
    <dgm:cxn modelId="{3C36B952-605E-4CEC-BCAE-5ACE326BD396}" type="presOf" srcId="{DDF8AD8D-0318-47E9-9693-273737CD516B}" destId="{A80A5594-A4C2-4B4D-8B87-BD09B9E8726A}" srcOrd="1" destOrd="0" presId="urn:microsoft.com/office/officeart/2005/8/layout/radial5"/>
    <dgm:cxn modelId="{ADBFC552-4D0A-4326-B7F3-95480AC451B4}" type="presOf" srcId="{2A48DC5A-5C86-4EC3-BC7E-950E85BE26D7}" destId="{F1125039-3463-4B95-9B5E-945CBA0B2B14}" srcOrd="0" destOrd="0" presId="urn:microsoft.com/office/officeart/2005/8/layout/radial5"/>
    <dgm:cxn modelId="{6A791566-D5F0-4A0E-91D9-78476ADFC3B5}" srcId="{36707CBA-849E-4B92-95FE-E5EE3AD8F771}" destId="{3D2CCA46-B570-4B53-9967-EA2009005500}" srcOrd="1" destOrd="0" parTransId="{F6C04E92-4C42-495D-96CC-99CDB83794F4}" sibTransId="{A06AD4E1-0037-436F-925F-FAD89814D86F}"/>
    <dgm:cxn modelId="{56BC2170-0466-47B5-B974-A6537D906133}" type="presOf" srcId="{BFD77654-3136-4EFB-A5B4-B51BBD380057}" destId="{97CED7AE-6BAA-4553-81FB-4404510B5C45}" srcOrd="1" destOrd="0" presId="urn:microsoft.com/office/officeart/2005/8/layout/radial5"/>
    <dgm:cxn modelId="{9BFDF479-9C81-42F4-B77B-242AFB86688F}" type="presOf" srcId="{DDF8AD8D-0318-47E9-9693-273737CD516B}" destId="{C85220F3-4D1C-4945-9308-A650460153FC}" srcOrd="0" destOrd="0" presId="urn:microsoft.com/office/officeart/2005/8/layout/radial5"/>
    <dgm:cxn modelId="{43FDA892-66FD-4DE4-BF46-CF532CFFB02E}" type="presOf" srcId="{F6C04E92-4C42-495D-96CC-99CDB83794F4}" destId="{F2339BA3-2C8D-49E6-8C72-C40F9C211314}" srcOrd="1" destOrd="0" presId="urn:microsoft.com/office/officeart/2005/8/layout/radial5"/>
    <dgm:cxn modelId="{89D29CB5-B624-4E21-BF56-F8F564060FAA}" type="presOf" srcId="{BFD77654-3136-4EFB-A5B4-B51BBD380057}" destId="{80E807B1-8C2F-4A0C-BB4D-9687EC3B2B28}" srcOrd="0" destOrd="0" presId="urn:microsoft.com/office/officeart/2005/8/layout/radial5"/>
    <dgm:cxn modelId="{06B3DCBF-5C4F-49FA-804C-76BC0867E539}" type="presOf" srcId="{3873C683-39D8-42FD-AE41-19BF9EAD227A}" destId="{F57EFE24-5F38-415B-A0CB-E6F66C07E0F5}" srcOrd="0" destOrd="0" presId="urn:microsoft.com/office/officeart/2005/8/layout/radial5"/>
    <dgm:cxn modelId="{9DB55DD7-E5CA-433A-9187-379D2E8C25F9}" type="presOf" srcId="{F6C04E92-4C42-495D-96CC-99CDB83794F4}" destId="{CE40DC2A-A01E-4CA5-9D1D-06260710C50D}" srcOrd="0" destOrd="0" presId="urn:microsoft.com/office/officeart/2005/8/layout/radial5"/>
    <dgm:cxn modelId="{FBB117DA-EBB5-487F-A3AC-47D34C591D0F}" srcId="{36707CBA-849E-4B92-95FE-E5EE3AD8F771}" destId="{E5935ED1-5790-4E86-A784-976C517D3157}" srcOrd="3" destOrd="0" parTransId="{BFD77654-3136-4EFB-A5B4-B51BBD380057}" sibTransId="{89475BF7-96EC-4F48-8BB3-43DDA17E7694}"/>
    <dgm:cxn modelId="{70097ADA-5DCD-4247-B81A-3AAD01300ED8}" type="presOf" srcId="{3873C683-39D8-42FD-AE41-19BF9EAD227A}" destId="{9032C1F3-CA22-4F14-8C0F-684191FCF92F}" srcOrd="1" destOrd="0" presId="urn:microsoft.com/office/officeart/2005/8/layout/radial5"/>
    <dgm:cxn modelId="{A8E19FE0-EF27-46C6-9950-5980387EDCF8}" type="presOf" srcId="{6F00BE57-A54A-49FB-87F7-B9D031C57CEB}" destId="{91FF0417-C3FF-4B36-9690-58D1436ED43B}" srcOrd="0" destOrd="0" presId="urn:microsoft.com/office/officeart/2005/8/layout/radial5"/>
    <dgm:cxn modelId="{B5D277EE-0972-45FD-8199-86124127B194}" srcId="{36707CBA-849E-4B92-95FE-E5EE3AD8F771}" destId="{2A48DC5A-5C86-4EC3-BC7E-950E85BE26D7}" srcOrd="2" destOrd="0" parTransId="{DDF8AD8D-0318-47E9-9693-273737CD516B}" sibTransId="{B400EFD2-56E2-4318-B6ED-8440D524E572}"/>
    <dgm:cxn modelId="{64D968FA-3BCB-4136-BB0E-442C660C64CC}" type="presOf" srcId="{3D2CCA46-B570-4B53-9967-EA2009005500}" destId="{1161710A-F87F-47F2-95E9-57D70401A0A1}" srcOrd="0" destOrd="0" presId="urn:microsoft.com/office/officeart/2005/8/layout/radial5"/>
    <dgm:cxn modelId="{77B57AFE-C87A-49E3-ABFE-850101E5BAC1}" type="presParOf" srcId="{91FF0417-C3FF-4B36-9690-58D1436ED43B}" destId="{1FFE0B0A-92B6-4D3D-9514-CC2C91609BE3}" srcOrd="0" destOrd="0" presId="urn:microsoft.com/office/officeart/2005/8/layout/radial5"/>
    <dgm:cxn modelId="{FDB05866-4017-40BA-8478-3F0466CF54E2}" type="presParOf" srcId="{91FF0417-C3FF-4B36-9690-58D1436ED43B}" destId="{F57EFE24-5F38-415B-A0CB-E6F66C07E0F5}" srcOrd="1" destOrd="0" presId="urn:microsoft.com/office/officeart/2005/8/layout/radial5"/>
    <dgm:cxn modelId="{D64D1983-E20E-4DA5-B181-8F15E3F91A47}" type="presParOf" srcId="{F57EFE24-5F38-415B-A0CB-E6F66C07E0F5}" destId="{9032C1F3-CA22-4F14-8C0F-684191FCF92F}" srcOrd="0" destOrd="0" presId="urn:microsoft.com/office/officeart/2005/8/layout/radial5"/>
    <dgm:cxn modelId="{EDA997CE-641B-43F0-9292-23392222E621}" type="presParOf" srcId="{91FF0417-C3FF-4B36-9690-58D1436ED43B}" destId="{241FC857-D2E0-475B-B2AB-DD3A46FDE261}" srcOrd="2" destOrd="0" presId="urn:microsoft.com/office/officeart/2005/8/layout/radial5"/>
    <dgm:cxn modelId="{E02D9FFF-6870-47CA-B05C-3A2C01977F44}" type="presParOf" srcId="{91FF0417-C3FF-4B36-9690-58D1436ED43B}" destId="{CE40DC2A-A01E-4CA5-9D1D-06260710C50D}" srcOrd="3" destOrd="0" presId="urn:microsoft.com/office/officeart/2005/8/layout/radial5"/>
    <dgm:cxn modelId="{3B7A0878-B624-4679-85AF-B6BD8A39F30D}" type="presParOf" srcId="{CE40DC2A-A01E-4CA5-9D1D-06260710C50D}" destId="{F2339BA3-2C8D-49E6-8C72-C40F9C211314}" srcOrd="0" destOrd="0" presId="urn:microsoft.com/office/officeart/2005/8/layout/radial5"/>
    <dgm:cxn modelId="{2097FD01-3E5D-4DA3-8CBC-5EE4C2435325}" type="presParOf" srcId="{91FF0417-C3FF-4B36-9690-58D1436ED43B}" destId="{1161710A-F87F-47F2-95E9-57D70401A0A1}" srcOrd="4" destOrd="0" presId="urn:microsoft.com/office/officeart/2005/8/layout/radial5"/>
    <dgm:cxn modelId="{21C20407-A020-420C-A0A2-67DFCCEC5EDE}" type="presParOf" srcId="{91FF0417-C3FF-4B36-9690-58D1436ED43B}" destId="{C85220F3-4D1C-4945-9308-A650460153FC}" srcOrd="5" destOrd="0" presId="urn:microsoft.com/office/officeart/2005/8/layout/radial5"/>
    <dgm:cxn modelId="{FE0BA544-7E93-41AB-A0F1-B4468D3A1555}" type="presParOf" srcId="{C85220F3-4D1C-4945-9308-A650460153FC}" destId="{A80A5594-A4C2-4B4D-8B87-BD09B9E8726A}" srcOrd="0" destOrd="0" presId="urn:microsoft.com/office/officeart/2005/8/layout/radial5"/>
    <dgm:cxn modelId="{ACFBBE53-B135-4536-8092-BB3D530CF563}" type="presParOf" srcId="{91FF0417-C3FF-4B36-9690-58D1436ED43B}" destId="{F1125039-3463-4B95-9B5E-945CBA0B2B14}" srcOrd="6" destOrd="0" presId="urn:microsoft.com/office/officeart/2005/8/layout/radial5"/>
    <dgm:cxn modelId="{92906CA0-B766-4D9B-AEDE-D18742ABCD2D}" type="presParOf" srcId="{91FF0417-C3FF-4B36-9690-58D1436ED43B}" destId="{80E807B1-8C2F-4A0C-BB4D-9687EC3B2B28}" srcOrd="7" destOrd="0" presId="urn:microsoft.com/office/officeart/2005/8/layout/radial5"/>
    <dgm:cxn modelId="{5B611030-59A4-4986-8819-142C6EF4ADB1}" type="presParOf" srcId="{80E807B1-8C2F-4A0C-BB4D-9687EC3B2B28}" destId="{97CED7AE-6BAA-4553-81FB-4404510B5C45}" srcOrd="0" destOrd="0" presId="urn:microsoft.com/office/officeart/2005/8/layout/radial5"/>
    <dgm:cxn modelId="{AFD09072-4B28-40B2-A284-903B97E4E247}" type="presParOf" srcId="{91FF0417-C3FF-4B36-9690-58D1436ED43B}" destId="{EA97392C-75CF-44EF-9D0E-017D54E50AB1}"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1A481-40FE-44F0-AC6A-3BFEEBCDF9E3}">
      <dsp:nvSpPr>
        <dsp:cNvPr id="0" name=""/>
        <dsp:cNvSpPr/>
      </dsp:nvSpPr>
      <dsp:spPr>
        <a:xfrm>
          <a:off x="3333683" y="625410"/>
          <a:ext cx="4121968" cy="4121968"/>
        </a:xfrm>
        <a:prstGeom prst="blockArc">
          <a:avLst>
            <a:gd name="adj1" fmla="val 10800000"/>
            <a:gd name="adj2" fmla="val 16200000"/>
            <a:gd name="adj3" fmla="val 4636"/>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F47B197-20B6-4C7E-BDE0-036A669E13AB}">
      <dsp:nvSpPr>
        <dsp:cNvPr id="0" name=""/>
        <dsp:cNvSpPr/>
      </dsp:nvSpPr>
      <dsp:spPr>
        <a:xfrm>
          <a:off x="3333683" y="625410"/>
          <a:ext cx="4121968" cy="4121968"/>
        </a:xfrm>
        <a:prstGeom prst="blockArc">
          <a:avLst>
            <a:gd name="adj1" fmla="val 5400000"/>
            <a:gd name="adj2" fmla="val 10800000"/>
            <a:gd name="adj3" fmla="val 4636"/>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0C0F6C1-1602-41E0-BD59-E884FA3848DC}">
      <dsp:nvSpPr>
        <dsp:cNvPr id="0" name=""/>
        <dsp:cNvSpPr/>
      </dsp:nvSpPr>
      <dsp:spPr>
        <a:xfrm>
          <a:off x="3333683" y="625410"/>
          <a:ext cx="4121968" cy="4121968"/>
        </a:xfrm>
        <a:prstGeom prst="blockArc">
          <a:avLst>
            <a:gd name="adj1" fmla="val 0"/>
            <a:gd name="adj2" fmla="val 5400000"/>
            <a:gd name="adj3" fmla="val 4636"/>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02BB5CC-C9E6-4BB8-9975-996F048ECD4A}">
      <dsp:nvSpPr>
        <dsp:cNvPr id="0" name=""/>
        <dsp:cNvSpPr/>
      </dsp:nvSpPr>
      <dsp:spPr>
        <a:xfrm>
          <a:off x="3333683" y="625410"/>
          <a:ext cx="4121968" cy="4121968"/>
        </a:xfrm>
        <a:prstGeom prst="blockArc">
          <a:avLst>
            <a:gd name="adj1" fmla="val 16200000"/>
            <a:gd name="adj2" fmla="val 0"/>
            <a:gd name="adj3" fmla="val 4636"/>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473FFCA-553D-406F-96F5-18EF1A45008B}">
      <dsp:nvSpPr>
        <dsp:cNvPr id="0" name=""/>
        <dsp:cNvSpPr/>
      </dsp:nvSpPr>
      <dsp:spPr>
        <a:xfrm>
          <a:off x="4453042" y="1744608"/>
          <a:ext cx="1898710" cy="1898710"/>
        </a:xfrm>
        <a:prstGeom prst="ellipse">
          <a:avLst/>
        </a:prstGeom>
        <a:blipFill rotWithShape="0">
          <a:blip xmlns:r="http://schemas.openxmlformats.org/officeDocument/2006/relationships" r:embed="rId1">
            <a:extLst>
              <a:ext uri="{BEBA8EAE-BF5A-486C-A8C5-ECC9F3942E4B}">
                <a14:imgProps xmlns:a14="http://schemas.microsoft.com/office/drawing/2010/main">
                  <a14:imgLayer r:embed="rId2">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rcRect/>
          <a:stretch>
            <a:fillRect l="-1000" r="-1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ysClr val="window" lastClr="FFFFFF"/>
            </a:solidFill>
            <a:latin typeface="Calibri" panose="020F0502020204030204"/>
            <a:ea typeface="+mn-ea"/>
            <a:cs typeface="+mn-cs"/>
          </a:endParaRPr>
        </a:p>
      </dsp:txBody>
      <dsp:txXfrm>
        <a:off x="4731102" y="2022668"/>
        <a:ext cx="1342590" cy="1342590"/>
      </dsp:txXfrm>
    </dsp:sp>
    <dsp:sp modelId="{09B334D0-15A6-45CB-8899-C0A56B4804FE}">
      <dsp:nvSpPr>
        <dsp:cNvPr id="0" name=""/>
        <dsp:cNvSpPr/>
      </dsp:nvSpPr>
      <dsp:spPr>
        <a:xfrm>
          <a:off x="4344886" y="-47618"/>
          <a:ext cx="2099562" cy="1441751"/>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Empowerment</a:t>
          </a:r>
        </a:p>
      </dsp:txBody>
      <dsp:txXfrm>
        <a:off x="4652360" y="163522"/>
        <a:ext cx="1484614" cy="1019471"/>
      </dsp:txXfrm>
    </dsp:sp>
    <dsp:sp modelId="{872FBB45-88FB-4C55-AD40-7954D0863EC1}">
      <dsp:nvSpPr>
        <dsp:cNvPr id="0" name=""/>
        <dsp:cNvSpPr/>
      </dsp:nvSpPr>
      <dsp:spPr>
        <a:xfrm>
          <a:off x="6611628" y="1953769"/>
          <a:ext cx="1592351" cy="1465250"/>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Scalability</a:t>
          </a:r>
          <a:endParaRPr lang="en-US" sz="1500" kern="1200" dirty="0">
            <a:solidFill>
              <a:sysClr val="window" lastClr="FFFFFF"/>
            </a:solidFill>
            <a:latin typeface="Calibri" panose="020F0502020204030204"/>
            <a:ea typeface="+mn-ea"/>
            <a:cs typeface="+mn-cs"/>
          </a:endParaRPr>
        </a:p>
      </dsp:txBody>
      <dsp:txXfrm>
        <a:off x="6844822" y="2168350"/>
        <a:ext cx="1125963" cy="1036088"/>
      </dsp:txXfrm>
    </dsp:sp>
    <dsp:sp modelId="{C47A353B-DE32-444F-A6F3-F474C89FAD73}">
      <dsp:nvSpPr>
        <dsp:cNvPr id="0" name=""/>
        <dsp:cNvSpPr/>
      </dsp:nvSpPr>
      <dsp:spPr>
        <a:xfrm>
          <a:off x="4461122" y="3993388"/>
          <a:ext cx="1867089" cy="1412285"/>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Stewardship</a:t>
          </a:r>
          <a:endParaRPr lang="en-US" sz="1500" kern="1200" dirty="0">
            <a:solidFill>
              <a:sysClr val="window" lastClr="FFFFFF"/>
            </a:solidFill>
            <a:latin typeface="Calibri" panose="020F0502020204030204"/>
            <a:ea typeface="+mn-ea"/>
            <a:cs typeface="+mn-cs"/>
          </a:endParaRPr>
        </a:p>
      </dsp:txBody>
      <dsp:txXfrm>
        <a:off x="4734551" y="4200212"/>
        <a:ext cx="1320231" cy="998637"/>
      </dsp:txXfrm>
    </dsp:sp>
    <dsp:sp modelId="{F6E73B9A-B1D0-4CB7-AD6A-33F48AD411FA}">
      <dsp:nvSpPr>
        <dsp:cNvPr id="0" name=""/>
        <dsp:cNvSpPr/>
      </dsp:nvSpPr>
      <dsp:spPr>
        <a:xfrm>
          <a:off x="2449607" y="1927885"/>
          <a:ext cx="1863846" cy="1517018"/>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Sustainability</a:t>
          </a:r>
          <a:endParaRPr lang="en-US" sz="1200" kern="1200" dirty="0">
            <a:solidFill>
              <a:sysClr val="window" lastClr="FFFFFF"/>
            </a:solidFill>
            <a:latin typeface="Calibri" panose="020F0502020204030204"/>
            <a:ea typeface="+mn-ea"/>
            <a:cs typeface="+mn-cs"/>
          </a:endParaRPr>
        </a:p>
      </dsp:txBody>
      <dsp:txXfrm>
        <a:off x="2722561" y="2150047"/>
        <a:ext cx="1317938" cy="1072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C6B6A-0CA2-4E07-AA16-C46B74F55A4B}">
      <dsp:nvSpPr>
        <dsp:cNvPr id="0" name=""/>
        <dsp:cNvSpPr/>
      </dsp:nvSpPr>
      <dsp:spPr>
        <a:xfrm>
          <a:off x="0" y="0"/>
          <a:ext cx="3240440" cy="32404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6AF95-0617-4E71-9AEE-073998141487}">
      <dsp:nvSpPr>
        <dsp:cNvPr id="0" name=""/>
        <dsp:cNvSpPr/>
      </dsp:nvSpPr>
      <dsp:spPr>
        <a:xfrm>
          <a:off x="1620220" y="0"/>
          <a:ext cx="8308710" cy="32404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GHN Partner</a:t>
          </a:r>
        </a:p>
      </dsp:txBody>
      <dsp:txXfrm>
        <a:off x="1620220" y="0"/>
        <a:ext cx="4154355" cy="1539209"/>
      </dsp:txXfrm>
    </dsp:sp>
    <dsp:sp modelId="{6602588C-49E3-40D9-8C1C-78CFC2A74724}">
      <dsp:nvSpPr>
        <dsp:cNvPr id="0" name=""/>
        <dsp:cNvSpPr/>
      </dsp:nvSpPr>
      <dsp:spPr>
        <a:xfrm>
          <a:off x="850615" y="1539209"/>
          <a:ext cx="1539209" cy="153920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6CACA-5AD6-494D-BE97-652822106511}">
      <dsp:nvSpPr>
        <dsp:cNvPr id="0" name=""/>
        <dsp:cNvSpPr/>
      </dsp:nvSpPr>
      <dsp:spPr>
        <a:xfrm>
          <a:off x="1620220" y="1539209"/>
          <a:ext cx="8308710" cy="153920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Community</a:t>
          </a:r>
        </a:p>
      </dsp:txBody>
      <dsp:txXfrm>
        <a:off x="1620220" y="1539209"/>
        <a:ext cx="4154355" cy="1539209"/>
      </dsp:txXfrm>
    </dsp:sp>
    <dsp:sp modelId="{6AEF7A37-C1AC-4E18-AE71-A1EA9D92BE79}">
      <dsp:nvSpPr>
        <dsp:cNvPr id="0" name=""/>
        <dsp:cNvSpPr/>
      </dsp:nvSpPr>
      <dsp:spPr>
        <a:xfrm>
          <a:off x="5774575" y="0"/>
          <a:ext cx="4154355" cy="15392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Capacity-Building</a:t>
          </a:r>
        </a:p>
        <a:p>
          <a:pPr marL="228600" lvl="1" indent="-228600" algn="l" defTabSz="889000">
            <a:lnSpc>
              <a:spcPct val="90000"/>
            </a:lnSpc>
            <a:spcBef>
              <a:spcPct val="0"/>
            </a:spcBef>
            <a:spcAft>
              <a:spcPct val="15000"/>
            </a:spcAft>
            <a:buChar char="•"/>
          </a:pPr>
          <a:r>
            <a:rPr lang="en-US" sz="2000" kern="1200" dirty="0"/>
            <a:t>Knowledge Exchange</a:t>
          </a:r>
        </a:p>
        <a:p>
          <a:pPr marL="228600" lvl="1" indent="-228600" algn="l" defTabSz="889000">
            <a:lnSpc>
              <a:spcPct val="90000"/>
            </a:lnSpc>
            <a:spcBef>
              <a:spcPct val="0"/>
            </a:spcBef>
            <a:spcAft>
              <a:spcPct val="15000"/>
            </a:spcAft>
            <a:buChar char="•"/>
          </a:pPr>
          <a:r>
            <a:rPr lang="en-US" sz="2000" kern="1200" dirty="0"/>
            <a:t>Best Practices </a:t>
          </a:r>
        </a:p>
        <a:p>
          <a:pPr marL="228600" lvl="1" indent="-228600" algn="l" defTabSz="889000">
            <a:lnSpc>
              <a:spcPct val="90000"/>
            </a:lnSpc>
            <a:spcBef>
              <a:spcPct val="0"/>
            </a:spcBef>
            <a:spcAft>
              <a:spcPct val="15000"/>
            </a:spcAft>
            <a:buChar char="•"/>
          </a:pPr>
          <a:r>
            <a:rPr lang="en-US" sz="2000" kern="1200" dirty="0"/>
            <a:t>Data Driven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5774575" y="0"/>
        <a:ext cx="4154355" cy="1539209"/>
      </dsp:txXfrm>
    </dsp:sp>
    <dsp:sp modelId="{AB490F62-8132-4161-A2FB-DCED13783CCB}">
      <dsp:nvSpPr>
        <dsp:cNvPr id="0" name=""/>
        <dsp:cNvSpPr/>
      </dsp:nvSpPr>
      <dsp:spPr>
        <a:xfrm>
          <a:off x="5774575" y="1539209"/>
          <a:ext cx="4154355" cy="15392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Participatory Methods</a:t>
          </a:r>
        </a:p>
        <a:p>
          <a:pPr marL="228600" lvl="1" indent="-228600" algn="l" defTabSz="933450">
            <a:lnSpc>
              <a:spcPct val="90000"/>
            </a:lnSpc>
            <a:spcBef>
              <a:spcPct val="0"/>
            </a:spcBef>
            <a:spcAft>
              <a:spcPct val="15000"/>
            </a:spcAft>
            <a:buChar char="•"/>
          </a:pPr>
          <a:r>
            <a:rPr lang="en-US" sz="2100" kern="1200" dirty="0"/>
            <a:t>Empowerment</a:t>
          </a:r>
        </a:p>
        <a:p>
          <a:pPr marL="228600" lvl="1" indent="-228600" algn="l" defTabSz="933450">
            <a:lnSpc>
              <a:spcPct val="90000"/>
            </a:lnSpc>
            <a:spcBef>
              <a:spcPct val="0"/>
            </a:spcBef>
            <a:spcAft>
              <a:spcPct val="15000"/>
            </a:spcAft>
            <a:buChar char="•"/>
          </a:pPr>
          <a:r>
            <a:rPr lang="en-US" sz="2100" kern="1200" dirty="0"/>
            <a:t>Training Programs</a:t>
          </a:r>
        </a:p>
        <a:p>
          <a:pPr marL="228600" lvl="1" indent="-228600" algn="l" defTabSz="933450">
            <a:lnSpc>
              <a:spcPct val="90000"/>
            </a:lnSpc>
            <a:spcBef>
              <a:spcPct val="0"/>
            </a:spcBef>
            <a:spcAft>
              <a:spcPct val="15000"/>
            </a:spcAft>
            <a:buChar char="•"/>
          </a:pPr>
          <a:r>
            <a:rPr lang="en-US" sz="2100" kern="1200" dirty="0"/>
            <a:t>Utilizing local resources</a:t>
          </a:r>
        </a:p>
      </dsp:txBody>
      <dsp:txXfrm>
        <a:off x="5774575" y="1539209"/>
        <a:ext cx="4154355" cy="1539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E0B0A-92B6-4D3D-9514-CC2C91609BE3}">
      <dsp:nvSpPr>
        <dsp:cNvPr id="0" name=""/>
        <dsp:cNvSpPr/>
      </dsp:nvSpPr>
      <dsp:spPr>
        <a:xfrm>
          <a:off x="3351609" y="1996942"/>
          <a:ext cx="1424781" cy="1424781"/>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t>Patrulla</a:t>
          </a:r>
          <a:r>
            <a:rPr lang="en-US" sz="1900" kern="1200" dirty="0"/>
            <a:t>, Colombia</a:t>
          </a:r>
        </a:p>
      </dsp:txBody>
      <dsp:txXfrm>
        <a:off x="3560263" y="2205596"/>
        <a:ext cx="1007473" cy="1007473"/>
      </dsp:txXfrm>
    </dsp:sp>
    <dsp:sp modelId="{F57EFE24-5F38-415B-A0CB-E6F66C07E0F5}">
      <dsp:nvSpPr>
        <dsp:cNvPr id="0" name=""/>
        <dsp:cNvSpPr/>
      </dsp:nvSpPr>
      <dsp:spPr>
        <a:xfrm>
          <a:off x="3913169" y="1478682"/>
          <a:ext cx="301660" cy="484425"/>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13169" y="1575567"/>
        <a:ext cx="211162" cy="290655"/>
      </dsp:txXfrm>
    </dsp:sp>
    <dsp:sp modelId="{241FC857-D2E0-475B-B2AB-DD3A46FDE261}">
      <dsp:nvSpPr>
        <dsp:cNvPr id="0" name=""/>
        <dsp:cNvSpPr/>
      </dsp:nvSpPr>
      <dsp:spPr>
        <a:xfrm>
          <a:off x="3351609" y="2990"/>
          <a:ext cx="1424781" cy="1424781"/>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outerShdw blurRad="38100" dist="19050" dir="2700000" algn="tl" rotWithShape="0">
                  <a:schemeClr val="dk1">
                    <a:alpha val="40000"/>
                  </a:schemeClr>
                </a:outerShdw>
              </a:effectLst>
            </a:rPr>
            <a:t>Service Partners</a:t>
          </a:r>
          <a:endParaRPr lang="en-US" sz="1400" kern="1200" dirty="0"/>
        </a:p>
      </dsp:txBody>
      <dsp:txXfrm>
        <a:off x="3560263" y="211644"/>
        <a:ext cx="1007473" cy="1007473"/>
      </dsp:txXfrm>
    </dsp:sp>
    <dsp:sp modelId="{CE40DC2A-A01E-4CA5-9D1D-06260710C50D}">
      <dsp:nvSpPr>
        <dsp:cNvPr id="0" name=""/>
        <dsp:cNvSpPr/>
      </dsp:nvSpPr>
      <dsp:spPr>
        <a:xfrm rot="5575260">
          <a:off x="4901608" y="2467120"/>
          <a:ext cx="301660" cy="484425"/>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49163" y="2518815"/>
        <a:ext cx="211162" cy="290655"/>
      </dsp:txXfrm>
    </dsp:sp>
    <dsp:sp modelId="{1161710A-F87F-47F2-95E9-57D70401A0A1}">
      <dsp:nvSpPr>
        <dsp:cNvPr id="0" name=""/>
        <dsp:cNvSpPr/>
      </dsp:nvSpPr>
      <dsp:spPr>
        <a:xfrm>
          <a:off x="5345561" y="1996942"/>
          <a:ext cx="1424781" cy="1424781"/>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cap="none" spc="0" dirty="0">
              <a:ln w="0"/>
              <a:solidFill>
                <a:schemeClr val="tx1"/>
              </a:solidFill>
              <a:effectLst>
                <a:outerShdw blurRad="38100" dist="19050" dir="2700000" algn="tl" rotWithShape="0">
                  <a:schemeClr val="dk1">
                    <a:alpha val="40000"/>
                  </a:schemeClr>
                </a:outerShdw>
              </a:effectLst>
            </a:rPr>
            <a:t>Wings of Hope</a:t>
          </a:r>
          <a:endParaRPr lang="en-US" sz="1800" kern="1200" dirty="0"/>
        </a:p>
      </dsp:txBody>
      <dsp:txXfrm>
        <a:off x="5554215" y="2205596"/>
        <a:ext cx="1007473" cy="1007473"/>
      </dsp:txXfrm>
    </dsp:sp>
    <dsp:sp modelId="{C85220F3-4D1C-4945-9308-A650460153FC}">
      <dsp:nvSpPr>
        <dsp:cNvPr id="0" name=""/>
        <dsp:cNvSpPr/>
      </dsp:nvSpPr>
      <dsp:spPr>
        <a:xfrm rot="10825770">
          <a:off x="3904941" y="3457009"/>
          <a:ext cx="303275" cy="484425"/>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995922" y="3554235"/>
        <a:ext cx="212293" cy="290655"/>
      </dsp:txXfrm>
    </dsp:sp>
    <dsp:sp modelId="{F1125039-3463-4B95-9B5E-945CBA0B2B14}">
      <dsp:nvSpPr>
        <dsp:cNvPr id="0" name=""/>
        <dsp:cNvSpPr/>
      </dsp:nvSpPr>
      <dsp:spPr>
        <a:xfrm>
          <a:off x="3336639" y="3993885"/>
          <a:ext cx="1424781" cy="1424781"/>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outerShdw blurRad="38100" dist="19050" dir="2700000" algn="tl" rotWithShape="0">
                  <a:schemeClr val="dk1">
                    <a:alpha val="40000"/>
                  </a:schemeClr>
                </a:outerShdw>
              </a:effectLst>
            </a:rPr>
            <a:t>Communities</a:t>
          </a:r>
          <a:endParaRPr lang="en-US" sz="1400" kern="1200" dirty="0"/>
        </a:p>
      </dsp:txBody>
      <dsp:txXfrm>
        <a:off x="3545293" y="4202539"/>
        <a:ext cx="1007473" cy="1007473"/>
      </dsp:txXfrm>
    </dsp:sp>
    <dsp:sp modelId="{80E807B1-8C2F-4A0C-BB4D-9687EC3B2B28}">
      <dsp:nvSpPr>
        <dsp:cNvPr id="0" name=""/>
        <dsp:cNvSpPr/>
      </dsp:nvSpPr>
      <dsp:spPr>
        <a:xfrm rot="16200000">
          <a:off x="2924731" y="2467120"/>
          <a:ext cx="301660" cy="484425"/>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969980" y="2609254"/>
        <a:ext cx="211162" cy="290655"/>
      </dsp:txXfrm>
    </dsp:sp>
    <dsp:sp modelId="{EA97392C-75CF-44EF-9D0E-017D54E50AB1}">
      <dsp:nvSpPr>
        <dsp:cNvPr id="0" name=""/>
        <dsp:cNvSpPr/>
      </dsp:nvSpPr>
      <dsp:spPr>
        <a:xfrm>
          <a:off x="1357657" y="1996942"/>
          <a:ext cx="1424781" cy="1424781"/>
        </a:xfrm>
        <a:prstGeom prst="ellips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600" kern="1200" dirty="0">
              <a:solidFill>
                <a:prstClr val="white"/>
              </a:solidFill>
              <a:latin typeface="Calibri" panose="020F0502020204030204"/>
              <a:ea typeface="+mn-ea"/>
              <a:cs typeface="+mn-cs"/>
            </a:rPr>
            <a:t>Samaritan Aviation, Papua New Guinea</a:t>
          </a:r>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F9302-CF65-2F4E-AFAB-4BA104D22BA9}" type="datetimeFigureOut">
              <a:rPr lang="en-US" smtClean="0"/>
              <a:t>10/24/21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3A79-A95C-224C-8BA9-0400BFB28418}" type="slidenum">
              <a:rPr lang="en-US" smtClean="0"/>
              <a:t>‹#›</a:t>
            </a:fld>
            <a:endParaRPr lang="en-US"/>
          </a:p>
        </p:txBody>
      </p:sp>
    </p:spTree>
    <p:extLst>
      <p:ext uri="{BB962C8B-B14F-4D97-AF65-F5344CB8AC3E}">
        <p14:creationId xmlns:p14="http://schemas.microsoft.com/office/powerpoint/2010/main" val="406425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spcBef>
                <a:spcPts val="0"/>
              </a:spcBef>
            </a:pPr>
            <a:r>
              <a:rPr lang="es-MX" sz="1200" b="1" dirty="0">
                <a:solidFill>
                  <a:srgbClr val="0070C0"/>
                </a:solidFill>
                <a:latin typeface="Poppins" pitchFamily="2" charset="77"/>
                <a:cs typeface="Poppins" pitchFamily="2" charset="77"/>
              </a:rPr>
              <a:t>Description</a:t>
            </a:r>
            <a:endParaRPr lang="en-US" sz="1200" dirty="0">
              <a:ea typeface="Times New Roman" panose="02020603050405020304" pitchFamily="18" charset="0"/>
            </a:endParaRPr>
          </a:p>
          <a:p>
            <a:pPr>
              <a:spcBef>
                <a:spcPts val="0"/>
              </a:spcBef>
            </a:pPr>
            <a:r>
              <a:rPr lang="en-US" sz="1200" dirty="0">
                <a:ea typeface="Times New Roman" panose="02020603050405020304" pitchFamily="18" charset="0"/>
              </a:rPr>
              <a:t>This presentation will present the team’s experiences building and deploying this novel </a:t>
            </a:r>
            <a:r>
              <a:rPr lang="en-US" sz="1200" dirty="0" err="1">
                <a:ea typeface="Times New Roman" panose="02020603050405020304" pitchFamily="18" charset="0"/>
              </a:rPr>
              <a:t>ecosytem</a:t>
            </a:r>
            <a:r>
              <a:rPr lang="en-US" sz="1200" dirty="0">
                <a:ea typeface="Times New Roman" panose="02020603050405020304" pitchFamily="18" charset="0"/>
              </a:rPr>
              <a:t> that is designed to serve communities globally- long before planes and teams arrive with humanitarian assistance and long after they ﬂy out. In a sense, the Wings of Hope Global Humanitarian Network serves to ensure that hope, health and healing will always be accessible to the vulnerable, whether or not we are physically present with a plane on the ground in a community.</a:t>
            </a:r>
          </a:p>
          <a:p>
            <a:pPr marL="0" indent="0">
              <a:spcBef>
                <a:spcPts val="0"/>
              </a:spcBef>
              <a:buNone/>
            </a:pPr>
            <a:endParaRPr lang="en-US" sz="1200" dirty="0">
              <a:ea typeface="Times New Roman" panose="02020603050405020304" pitchFamily="18" charset="0"/>
            </a:endParaRPr>
          </a:p>
          <a:p>
            <a:pPr>
              <a:spcBef>
                <a:spcPts val="0"/>
              </a:spcBef>
            </a:pPr>
            <a:r>
              <a:rPr lang="en-US" sz="1200" dirty="0">
                <a:ea typeface="Times New Roman" panose="02020603050405020304" pitchFamily="18" charset="0"/>
              </a:rPr>
              <a:t>Wings of Hope and its Colombian-based NGO partner, </a:t>
            </a:r>
            <a:r>
              <a:rPr lang="en-US" sz="1200" dirty="0" err="1">
                <a:ea typeface="Times New Roman" panose="02020603050405020304" pitchFamily="18" charset="0"/>
              </a:rPr>
              <a:t>Patrulla</a:t>
            </a:r>
            <a:r>
              <a:rPr lang="en-US" sz="1200" dirty="0">
                <a:ea typeface="Times New Roman" panose="02020603050405020304" pitchFamily="18" charset="0"/>
              </a:rPr>
              <a:t> </a:t>
            </a:r>
            <a:r>
              <a:rPr lang="en-US" sz="1200" dirty="0" err="1">
                <a:ea typeface="Times New Roman" panose="02020603050405020304" pitchFamily="18" charset="0"/>
              </a:rPr>
              <a:t>Aérea</a:t>
            </a:r>
            <a:r>
              <a:rPr lang="en-US" sz="1200" dirty="0">
                <a:ea typeface="Times New Roman" panose="02020603050405020304" pitchFamily="18" charset="0"/>
              </a:rPr>
              <a:t> Civil </a:t>
            </a:r>
            <a:r>
              <a:rPr lang="en-US" sz="1200" dirty="0" err="1">
                <a:ea typeface="Times New Roman" panose="02020603050405020304" pitchFamily="18" charset="0"/>
              </a:rPr>
              <a:t>Colombiana</a:t>
            </a:r>
            <a:r>
              <a:rPr lang="en-US" sz="1200" dirty="0">
                <a:ea typeface="Times New Roman" panose="02020603050405020304" pitchFamily="18" charset="0"/>
              </a:rPr>
              <a:t> have been providing humanitarian assistance in El </a:t>
            </a:r>
            <a:r>
              <a:rPr lang="en-US" sz="1200" dirty="0" err="1">
                <a:ea typeface="Times New Roman" panose="02020603050405020304" pitchFamily="18" charset="0"/>
              </a:rPr>
              <a:t>Charco</a:t>
            </a:r>
            <a:r>
              <a:rPr lang="en-US" sz="1200" dirty="0">
                <a:ea typeface="Times New Roman" panose="02020603050405020304" pitchFamily="18" charset="0"/>
              </a:rPr>
              <a:t> and eleven other similarly remote communities using airplanes and physical runways to deliver life-saving health care through surgery and clinical consultations. While this help is indeed saving and changing lives, Wings of Hope recognizes gaps in access to critical healthcare when the planes are not on the ground</a:t>
            </a:r>
          </a:p>
          <a:p>
            <a:pPr>
              <a:spcBef>
                <a:spcPts val="0"/>
              </a:spcBef>
            </a:pPr>
            <a:endParaRPr lang="en-US" sz="1200" dirty="0"/>
          </a:p>
          <a:p>
            <a:pPr>
              <a:spcBef>
                <a:spcPts val="0"/>
              </a:spcBef>
            </a:pPr>
            <a:endParaRPr lang="en-US" sz="1200" dirty="0"/>
          </a:p>
          <a:p>
            <a:pPr>
              <a:spcBef>
                <a:spcPts val="0"/>
              </a:spcBef>
            </a:pPr>
            <a:r>
              <a:rPr lang="es-MX" sz="1200" b="1" dirty="0">
                <a:solidFill>
                  <a:srgbClr val="0070C0"/>
                </a:solidFill>
                <a:latin typeface="Poppins" pitchFamily="2" charset="77"/>
                <a:cs typeface="Poppins" pitchFamily="2" charset="77"/>
              </a:rPr>
              <a:t>Goals of the project and final users</a:t>
            </a:r>
            <a:br>
              <a:rPr lang="es-MX" sz="1200" b="1" dirty="0">
                <a:solidFill>
                  <a:srgbClr val="0070C0"/>
                </a:solidFill>
                <a:latin typeface="Poppins" pitchFamily="2" charset="77"/>
                <a:cs typeface="Poppins" pitchFamily="2" charset="77"/>
              </a:rPr>
            </a:br>
            <a:r>
              <a:rPr lang="es-MX" sz="1200" b="1" dirty="0">
                <a:solidFill>
                  <a:srgbClr val="0070C0"/>
                </a:solidFill>
                <a:latin typeface="Poppins" pitchFamily="2" charset="77"/>
                <a:cs typeface="Poppins" pitchFamily="2" charset="77"/>
              </a:rPr>
              <a:t>that will benefit</a:t>
            </a:r>
            <a:endParaRPr lang="en-US" sz="1200" dirty="0"/>
          </a:p>
          <a:p>
            <a:pPr>
              <a:spcBef>
                <a:spcPts val="0"/>
              </a:spcBef>
            </a:pPr>
            <a:r>
              <a:rPr lang="en-US" sz="1200" dirty="0">
                <a:ea typeface="Times New Roman" panose="02020603050405020304" pitchFamily="18" charset="0"/>
              </a:rPr>
              <a:t>In an era where more people have access to mobile phones than to clean water, electricity or toothbrushes, there is a clear and compelling opportunity to leverage technology to help directly address critical needs. Founded in 1963, Wings of Hope provides lifesaving and life-changing humanitarian assistance and public beneﬁt ﬂights to thousands of Americans and to indigenous people in developing countries around the world. </a:t>
            </a:r>
          </a:p>
          <a:p>
            <a:pPr>
              <a:spcBef>
                <a:spcPts val="0"/>
              </a:spcBef>
            </a:pPr>
            <a:endParaRPr lang="en-US" sz="1200" dirty="0">
              <a:ea typeface="Times New Roman" panose="02020603050405020304" pitchFamily="18" charset="0"/>
            </a:endParaRPr>
          </a:p>
          <a:p>
            <a:pPr>
              <a:spcBef>
                <a:spcPts val="0"/>
              </a:spcBef>
            </a:pPr>
            <a:r>
              <a:rPr lang="en-US" sz="1200" dirty="0">
                <a:ea typeface="Times New Roman" panose="02020603050405020304" pitchFamily="18" charset="0"/>
              </a:rPr>
              <a:t>The </a:t>
            </a:r>
            <a:r>
              <a:rPr lang="en-US" sz="1200" spc="-15" dirty="0">
                <a:ea typeface="Times New Roman" panose="02020603050405020304" pitchFamily="18" charset="0"/>
              </a:rPr>
              <a:t>organization </a:t>
            </a:r>
            <a:r>
              <a:rPr lang="en-US" sz="1200" dirty="0">
                <a:ea typeface="Times New Roman" panose="02020603050405020304" pitchFamily="18" charset="0"/>
              </a:rPr>
              <a:t>is a two-time Nobel Peace Prize nominee and is consistently recognized as a leader in safety and patient care. Building on its proven successes in saving and changing lives through the power of aviation and, in an increasingly digitally connected world, Wings of Hope envisions a realm of opportunities to deepen and broaden the impact of its humanitarian</a:t>
            </a:r>
            <a:r>
              <a:rPr lang="en-US" sz="1200" spc="5" dirty="0">
                <a:ea typeface="Times New Roman" panose="02020603050405020304" pitchFamily="18" charset="0"/>
              </a:rPr>
              <a:t> </a:t>
            </a:r>
            <a:r>
              <a:rPr lang="en-US" sz="1200" dirty="0">
                <a:ea typeface="Times New Roman" panose="02020603050405020304" pitchFamily="18" charset="0"/>
              </a:rPr>
              <a:t>endeavors.</a:t>
            </a:r>
            <a:endParaRPr dirty="0"/>
          </a:p>
        </p:txBody>
      </p:sp>
      <p:sp>
        <p:nvSpPr>
          <p:cNvPr id="529" name="Google Shape;5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8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974">
              <a:defRPr/>
            </a:pPr>
            <a:fld id="{FDD5EADF-B903-41D4-87D7-6F09AB122060}" type="slidenum">
              <a:rPr lang="en-US">
                <a:solidFill>
                  <a:prstClr val="black"/>
                </a:solidFill>
                <a:latin typeface="Calibri" panose="020F0502020204030204"/>
              </a:rPr>
              <a:pPr defTabSz="9349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74989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80B81-AA4E-4B75-A7A4-FD12E7A9A81B}" type="slidenum">
              <a:rPr lang="en-US" smtClean="0"/>
              <a:t>3</a:t>
            </a:fld>
            <a:endParaRPr lang="en-US" dirty="0"/>
          </a:p>
        </p:txBody>
      </p:sp>
    </p:spTree>
    <p:extLst>
      <p:ext uri="{BB962C8B-B14F-4D97-AF65-F5344CB8AC3E}">
        <p14:creationId xmlns:p14="http://schemas.microsoft.com/office/powerpoint/2010/main" val="39241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Manish</a:t>
            </a:r>
          </a:p>
        </p:txBody>
      </p:sp>
      <p:sp>
        <p:nvSpPr>
          <p:cNvPr id="4" name="Slide Number Placeholder 3"/>
          <p:cNvSpPr>
            <a:spLocks noGrp="1"/>
          </p:cNvSpPr>
          <p:nvPr>
            <p:ph type="sldNum" sz="quarter" idx="10"/>
          </p:nvPr>
        </p:nvSpPr>
        <p:spPr/>
        <p:txBody>
          <a:bodyPr/>
          <a:lstStyle/>
          <a:p>
            <a:fld id="{FDD5EADF-B903-41D4-87D7-6F09AB122060}" type="slidenum">
              <a:rPr lang="en-US" smtClean="0"/>
              <a:t>4</a:t>
            </a:fld>
            <a:endParaRPr lang="en-US"/>
          </a:p>
        </p:txBody>
      </p:sp>
    </p:spTree>
    <p:extLst>
      <p:ext uri="{BB962C8B-B14F-4D97-AF65-F5344CB8AC3E}">
        <p14:creationId xmlns:p14="http://schemas.microsoft.com/office/powerpoint/2010/main" val="85086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ABD46-951B-4B6E-8FD4-6253B286629F}" type="slidenum">
              <a:rPr lang="en-US" smtClean="0"/>
              <a:t>5</a:t>
            </a:fld>
            <a:endParaRPr lang="en-US"/>
          </a:p>
        </p:txBody>
      </p:sp>
    </p:spTree>
    <p:extLst>
      <p:ext uri="{BB962C8B-B14F-4D97-AF65-F5344CB8AC3E}">
        <p14:creationId xmlns:p14="http://schemas.microsoft.com/office/powerpoint/2010/main" val="288659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MANISH</a:t>
            </a:r>
          </a:p>
          <a:p>
            <a:r>
              <a:rPr lang="en-US" dirty="0"/>
              <a:t>Common value: we will share and support each others success</a:t>
            </a:r>
          </a:p>
          <a:p>
            <a:endParaRPr lang="en-US" dirty="0"/>
          </a:p>
        </p:txBody>
      </p:sp>
      <p:sp>
        <p:nvSpPr>
          <p:cNvPr id="4" name="Slide Number Placeholder 3"/>
          <p:cNvSpPr>
            <a:spLocks noGrp="1"/>
          </p:cNvSpPr>
          <p:nvPr>
            <p:ph type="sldNum" sz="quarter" idx="5"/>
          </p:nvPr>
        </p:nvSpPr>
        <p:spPr/>
        <p:txBody>
          <a:bodyPr/>
          <a:lstStyle/>
          <a:p>
            <a:fld id="{5CFABD46-951B-4B6E-8FD4-6253B286629F}" type="slidenum">
              <a:rPr lang="en-US" smtClean="0"/>
              <a:t>6</a:t>
            </a:fld>
            <a:endParaRPr lang="en-US"/>
          </a:p>
        </p:txBody>
      </p:sp>
    </p:spTree>
    <p:extLst>
      <p:ext uri="{BB962C8B-B14F-4D97-AF65-F5344CB8AC3E}">
        <p14:creationId xmlns:p14="http://schemas.microsoft.com/office/powerpoint/2010/main" val="213010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68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20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MANISH</a:t>
            </a:r>
          </a:p>
        </p:txBody>
      </p:sp>
      <p:sp>
        <p:nvSpPr>
          <p:cNvPr id="4" name="Slide Number Placeholder 3"/>
          <p:cNvSpPr>
            <a:spLocks noGrp="1"/>
          </p:cNvSpPr>
          <p:nvPr>
            <p:ph type="sldNum" sz="quarter" idx="5"/>
          </p:nvPr>
        </p:nvSpPr>
        <p:spPr/>
        <p:txBody>
          <a:bodyPr/>
          <a:lstStyle/>
          <a:p>
            <a:fld id="{5CFABD46-951B-4B6E-8FD4-6253B286629F}" type="slidenum">
              <a:rPr lang="en-US" smtClean="0"/>
              <a:t>9</a:t>
            </a:fld>
            <a:endParaRPr lang="en-US"/>
          </a:p>
        </p:txBody>
      </p:sp>
    </p:spTree>
    <p:extLst>
      <p:ext uri="{BB962C8B-B14F-4D97-AF65-F5344CB8AC3E}">
        <p14:creationId xmlns:p14="http://schemas.microsoft.com/office/powerpoint/2010/main" val="402239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Times New Roman" panose="02020603050405020304" pitchFamily="18" charset="0"/>
              </a:rPr>
              <a:t>Leveraging the promise of a digital runway to augment the power of its ﬁxed wing and volunteer programs, the organization embarked on an ambitious, transformative journey to create a digitally distributed </a:t>
            </a:r>
            <a:r>
              <a:rPr lang="en-US" sz="1200" dirty="0" err="1">
                <a:ea typeface="Times New Roman" panose="02020603050405020304" pitchFamily="18" charset="0"/>
              </a:rPr>
              <a:t>ecosytem</a:t>
            </a:r>
            <a:r>
              <a:rPr lang="en-US" sz="1200" dirty="0">
                <a:ea typeface="Times New Roman" panose="02020603050405020304" pitchFamily="18" charset="0"/>
              </a:rPr>
              <a:t>, powered by emerging and established technologies such as unmanned aerial systems (UAS, aka drones), virtual care and education platforms, remote patient monitoring tools, analytics and artiﬁcial intelligence, to bridge disparities in care at scale, sustainably.</a:t>
            </a:r>
          </a:p>
          <a:p>
            <a:pPr marL="0" lvl="0" indent="0" algn="l" rtl="0">
              <a:spcBef>
                <a:spcPts val="0"/>
              </a:spcBef>
              <a:spcAft>
                <a:spcPts val="0"/>
              </a:spcAft>
              <a:buNone/>
            </a:pPr>
            <a:endParaRPr dirty="0"/>
          </a:p>
        </p:txBody>
      </p:sp>
      <p:sp>
        <p:nvSpPr>
          <p:cNvPr id="853" name="Google Shape;8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3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02">
  <p:cSld name="Title and Content 02">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515938" y="499595"/>
            <a:ext cx="4937211" cy="13255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body" idx="1"/>
          </p:nvPr>
        </p:nvSpPr>
        <p:spPr>
          <a:xfrm>
            <a:off x="538960" y="1825625"/>
            <a:ext cx="4914189"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1"/>
          <p:cNvSpPr/>
          <p:nvPr/>
        </p:nvSpPr>
        <p:spPr>
          <a:xfrm rot="10800000">
            <a:off x="515938" y="-16721"/>
            <a:ext cx="1258618" cy="1105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 name="Google Shape;19;p41"/>
          <p:cNvPicPr preferRelativeResize="0"/>
          <p:nvPr/>
        </p:nvPicPr>
        <p:blipFill rotWithShape="1">
          <a:blip r:embed="rId2">
            <a:alphaModFix/>
          </a:blip>
          <a:srcRect/>
          <a:stretch/>
        </p:blipFill>
        <p:spPr>
          <a:xfrm>
            <a:off x="472046" y="6261436"/>
            <a:ext cx="1073019" cy="414000"/>
          </a:xfrm>
          <a:prstGeom prst="rect">
            <a:avLst/>
          </a:prstGeom>
          <a:noFill/>
          <a:ln>
            <a:noFill/>
          </a:ln>
        </p:spPr>
      </p:pic>
      <p:sp>
        <p:nvSpPr>
          <p:cNvPr id="20" name="Google Shape;20;p41"/>
          <p:cNvSpPr/>
          <p:nvPr/>
        </p:nvSpPr>
        <p:spPr>
          <a:xfrm>
            <a:off x="11371669" y="6409397"/>
            <a:ext cx="280051" cy="28005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 name="Google Shape;21;p41"/>
          <p:cNvSpPr txBox="1">
            <a:spLocks noGrp="1"/>
          </p:cNvSpPr>
          <p:nvPr>
            <p:ph type="sldNum" idx="12"/>
          </p:nvPr>
        </p:nvSpPr>
        <p:spPr>
          <a:xfrm>
            <a:off x="11363696" y="6455739"/>
            <a:ext cx="294460" cy="187367"/>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41"/>
          <p:cNvSpPr/>
          <p:nvPr/>
        </p:nvSpPr>
        <p:spPr>
          <a:xfrm>
            <a:off x="7854462" y="988536"/>
            <a:ext cx="4329129" cy="4880927"/>
          </a:xfrm>
          <a:prstGeom prst="rect">
            <a:avLst/>
          </a:prstGeom>
          <a:solidFill>
            <a:schemeClr val="accent1"/>
          </a:solidFill>
          <a:ln w="12700" cap="flat" cmpd="sng">
            <a:solidFill>
              <a:srgbClr val="20405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 name="Google Shape;23;p41"/>
          <p:cNvSpPr/>
          <p:nvPr/>
        </p:nvSpPr>
        <p:spPr>
          <a:xfrm>
            <a:off x="5107816" y="633613"/>
            <a:ext cx="5571908" cy="5571906"/>
          </a:xfrm>
          <a:prstGeom prst="ellipse">
            <a:avLst/>
          </a:prstGeom>
          <a:solidFill>
            <a:schemeClr val="lt2">
              <a:alpha val="5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41"/>
          <p:cNvSpPr>
            <a:spLocks noGrp="1"/>
          </p:cNvSpPr>
          <p:nvPr>
            <p:ph type="pic" idx="2"/>
          </p:nvPr>
        </p:nvSpPr>
        <p:spPr>
          <a:xfrm>
            <a:off x="5455212" y="988536"/>
            <a:ext cx="4884848" cy="4884848"/>
          </a:xfrm>
          <a:prstGeom prst="ellipse">
            <a:avLst/>
          </a:prstGeom>
          <a:solidFill>
            <a:srgbClr val="D8D8D8"/>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606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grpSp>
        <p:nvGrpSpPr>
          <p:cNvPr id="50" name="Google Shape;50;p44"/>
          <p:cNvGrpSpPr/>
          <p:nvPr/>
        </p:nvGrpSpPr>
        <p:grpSpPr>
          <a:xfrm rot="-2149226">
            <a:off x="7430044" y="-1843127"/>
            <a:ext cx="4436224" cy="5482435"/>
            <a:chOff x="11114088" y="2241550"/>
            <a:chExt cx="1905000" cy="2354263"/>
          </a:xfrm>
        </p:grpSpPr>
        <p:sp>
          <p:nvSpPr>
            <p:cNvPr id="51" name="Google Shape;51;p44"/>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 name="Google Shape;52;p44"/>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 name="Google Shape;53;p44"/>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 name="Google Shape;54;p44"/>
          <p:cNvSpPr/>
          <p:nvPr/>
        </p:nvSpPr>
        <p:spPr>
          <a:xfrm rot="10800000">
            <a:off x="515938" y="-16721"/>
            <a:ext cx="1258618" cy="11050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 name="Google Shape;55;p44"/>
          <p:cNvSpPr/>
          <p:nvPr/>
        </p:nvSpPr>
        <p:spPr>
          <a:xfrm>
            <a:off x="11371669" y="6409397"/>
            <a:ext cx="280051" cy="28005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 name="Google Shape;56;p44"/>
          <p:cNvSpPr txBox="1">
            <a:spLocks noGrp="1"/>
          </p:cNvSpPr>
          <p:nvPr>
            <p:ph type="sldNum" idx="12"/>
          </p:nvPr>
        </p:nvSpPr>
        <p:spPr>
          <a:xfrm>
            <a:off x="11363696" y="6455739"/>
            <a:ext cx="294460" cy="187367"/>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FFFFFF"/>
              </a:buClr>
              <a:buSzPts val="900"/>
              <a:buFont typeface="Calibri"/>
              <a:buNone/>
              <a:defRPr sz="9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44"/>
          <p:cNvSpPr txBox="1">
            <a:spLocks noGrp="1"/>
          </p:cNvSpPr>
          <p:nvPr>
            <p:ph type="body" idx="1"/>
          </p:nvPr>
        </p:nvSpPr>
        <p:spPr>
          <a:xfrm>
            <a:off x="515938" y="1825625"/>
            <a:ext cx="1083786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44"/>
          <p:cNvPicPr preferRelativeResize="0"/>
          <p:nvPr/>
        </p:nvPicPr>
        <p:blipFill rotWithShape="1">
          <a:blip r:embed="rId2">
            <a:alphaModFix/>
          </a:blip>
          <a:srcRect/>
          <a:stretch/>
        </p:blipFill>
        <p:spPr>
          <a:xfrm>
            <a:off x="472046" y="6261436"/>
            <a:ext cx="1073019" cy="414000"/>
          </a:xfrm>
          <a:prstGeom prst="rect">
            <a:avLst/>
          </a:prstGeom>
          <a:noFill/>
          <a:ln>
            <a:noFill/>
          </a:ln>
        </p:spPr>
      </p:pic>
      <p:sp>
        <p:nvSpPr>
          <p:cNvPr id="59" name="Google Shape;59;p44"/>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174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24/10/21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24/10/21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mailto:bret.heinrich@wingsofhope.ngo" TargetMode="External"/><Relationship Id="rId5" Type="http://schemas.openxmlformats.org/officeDocument/2006/relationships/hyperlink" Target="mailto:mkohli@wingsofhope.ngo"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643467" y="2852832"/>
            <a:ext cx="11226800" cy="1468436"/>
          </a:xfrm>
        </p:spPr>
        <p:txBody>
          <a:bodyPr anchor="t">
            <a:normAutofit fontScale="90000"/>
          </a:bodyPr>
          <a:lstStyle/>
          <a:p>
            <a:r>
              <a:rPr lang="es-MX" sz="5400" b="1" dirty="0">
                <a:solidFill>
                  <a:srgbClr val="002060"/>
                </a:solidFill>
                <a:latin typeface="Poppins" pitchFamily="2" charset="77"/>
                <a:cs typeface="Poppins" pitchFamily="2" charset="77"/>
              </a:rPr>
              <a:t>Digital Bridges: Bringing Hope and Healing to those Hurting the Most</a:t>
            </a: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4765768"/>
            <a:ext cx="11226800" cy="1447799"/>
          </a:xfrm>
        </p:spPr>
        <p:txBody>
          <a:bodyPr>
            <a:normAutofit/>
          </a:bodyPr>
          <a:lstStyle/>
          <a:p>
            <a:pPr algn="l"/>
            <a:r>
              <a:rPr lang="es-MX" sz="2000" dirty="0">
                <a:solidFill>
                  <a:srgbClr val="0070C0"/>
                </a:solidFill>
                <a:latin typeface="Poppins Light" pitchFamily="2" charset="77"/>
                <a:cs typeface="Poppins Light" pitchFamily="2" charset="77"/>
              </a:rPr>
              <a:t>Manish Kohli, </a:t>
            </a:r>
            <a:r>
              <a:rPr lang="es-MX" sz="1600" dirty="0">
                <a:solidFill>
                  <a:srgbClr val="0070C0"/>
                </a:solidFill>
                <a:latin typeface="Poppins Light" pitchFamily="2" charset="77"/>
                <a:cs typeface="Poppins Light" pitchFamily="2" charset="77"/>
              </a:rPr>
              <a:t>MD, MPH,MBA, FHIMSS, FAAFP</a:t>
            </a:r>
            <a:r>
              <a:rPr lang="es-MX" sz="2000" dirty="0">
                <a:solidFill>
                  <a:srgbClr val="0070C0"/>
                </a:solidFill>
                <a:latin typeface="Poppins Light" pitchFamily="2" charset="77"/>
                <a:cs typeface="Poppins Light" pitchFamily="2" charset="77"/>
              </a:rPr>
              <a:t>		and			Bret Heinrich, </a:t>
            </a:r>
            <a:r>
              <a:rPr lang="en-US" sz="1600" dirty="0">
                <a:solidFill>
                  <a:srgbClr val="0070C0"/>
                </a:solidFill>
                <a:latin typeface="Poppins Light" pitchFamily="2" charset="77"/>
              </a:rPr>
              <a:t>CFRE, MFA</a:t>
            </a:r>
            <a:endParaRPr lang="es-MX" sz="1600" dirty="0">
              <a:solidFill>
                <a:srgbClr val="0070C0"/>
              </a:solidFill>
              <a:latin typeface="Poppins Light" pitchFamily="2" charset="77"/>
            </a:endParaRPr>
          </a:p>
          <a:p>
            <a:pPr algn="l"/>
            <a:r>
              <a:rPr lang="es-MX" sz="1600" dirty="0">
                <a:solidFill>
                  <a:srgbClr val="0070C0"/>
                </a:solidFill>
                <a:latin typeface="Poppins Light" pitchFamily="2" charset="77"/>
                <a:cs typeface="Poppins Light" pitchFamily="2" charset="77"/>
              </a:rPr>
              <a:t>Senior Advisor, Albright Stonebridge Group						CEO</a:t>
            </a:r>
          </a:p>
          <a:p>
            <a:pPr algn="l"/>
            <a:r>
              <a:rPr lang="es-MX" sz="1600" dirty="0">
                <a:solidFill>
                  <a:srgbClr val="0070C0"/>
                </a:solidFill>
                <a:latin typeface="Poppins Light" pitchFamily="2" charset="77"/>
                <a:cs typeface="Poppins Light" pitchFamily="2" charset="77"/>
              </a:rPr>
              <a:t>Board Member and Global Programs Committee Chair, Wings of Hope			Wings of Hope</a:t>
            </a:r>
          </a:p>
          <a:p>
            <a:pPr algn="l"/>
            <a:r>
              <a:rPr lang="es-MX" sz="1600" dirty="0">
                <a:solidFill>
                  <a:srgbClr val="0070C0"/>
                </a:solidFill>
                <a:latin typeface="Poppins Light" pitchFamily="2" charset="77"/>
                <a:cs typeface="Poppins Light" pitchFamily="2" charset="77"/>
              </a:rPr>
              <a:t>Past Chairman of Board, HIMSS</a:t>
            </a:r>
          </a:p>
        </p:txBody>
      </p:sp>
    </p:spTree>
    <p:extLst>
      <p:ext uri="{BB962C8B-B14F-4D97-AF65-F5344CB8AC3E}">
        <p14:creationId xmlns:p14="http://schemas.microsoft.com/office/powerpoint/2010/main" val="857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6" name="Google Shape;856;p27"/>
          <p:cNvPicPr preferRelativeResize="0"/>
          <p:nvPr/>
        </p:nvPicPr>
        <p:blipFill rotWithShape="1">
          <a:blip r:embed="rId3">
            <a:alphaModFix/>
          </a:blip>
          <a:srcRect/>
          <a:stretch/>
        </p:blipFill>
        <p:spPr>
          <a:xfrm>
            <a:off x="8096721" y="1740591"/>
            <a:ext cx="3980979" cy="4012509"/>
          </a:xfrm>
          <a:prstGeom prst="rect">
            <a:avLst/>
          </a:prstGeom>
          <a:noFill/>
          <a:ln>
            <a:noFill/>
          </a:ln>
        </p:spPr>
      </p:pic>
      <p:pic>
        <p:nvPicPr>
          <p:cNvPr id="7" name="Google Shape;955;p39">
            <a:extLst>
              <a:ext uri="{FF2B5EF4-FFF2-40B4-BE49-F238E27FC236}">
                <a16:creationId xmlns:a16="http://schemas.microsoft.com/office/drawing/2014/main" id="{228D9245-E339-5F42-9D71-DA6D2ACC76F3}"/>
              </a:ext>
            </a:extLst>
          </p:cNvPr>
          <p:cNvPicPr preferRelativeResize="0">
            <a:picLocks/>
          </p:cNvPicPr>
          <p:nvPr/>
        </p:nvPicPr>
        <p:blipFill rotWithShape="1">
          <a:blip r:embed="rId4">
            <a:alphaModFix/>
          </a:blip>
          <a:srcRect/>
          <a:stretch/>
        </p:blipFill>
        <p:spPr>
          <a:xfrm>
            <a:off x="495300" y="1740591"/>
            <a:ext cx="7797800" cy="4240872"/>
          </a:xfrm>
          <a:prstGeom prst="rect">
            <a:avLst/>
          </a:prstGeom>
          <a:noFill/>
          <a:ln>
            <a:noFill/>
          </a:ln>
        </p:spPr>
      </p:pic>
      <p:sp>
        <p:nvSpPr>
          <p:cNvPr id="8" name="Google Shape;956;p39">
            <a:extLst>
              <a:ext uri="{FF2B5EF4-FFF2-40B4-BE49-F238E27FC236}">
                <a16:creationId xmlns:a16="http://schemas.microsoft.com/office/drawing/2014/main" id="{FAEA9784-EC84-6540-A3A6-D04B8A43A204}"/>
              </a:ext>
            </a:extLst>
          </p:cNvPr>
          <p:cNvSpPr txBox="1"/>
          <p:nvPr/>
        </p:nvSpPr>
        <p:spPr>
          <a:xfrm>
            <a:off x="533843" y="1983974"/>
            <a:ext cx="75565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Calibri"/>
                <a:ea typeface="Calibri"/>
                <a:cs typeface="Calibri"/>
                <a:sym typeface="Calibri"/>
              </a:rPr>
              <a:t>Where there are wings, there is Hope</a:t>
            </a:r>
            <a:endParaRPr dirty="0"/>
          </a:p>
        </p:txBody>
      </p:sp>
      <p:sp>
        <p:nvSpPr>
          <p:cNvPr id="4" name="Rectangle 3">
            <a:extLst>
              <a:ext uri="{FF2B5EF4-FFF2-40B4-BE49-F238E27FC236}">
                <a16:creationId xmlns:a16="http://schemas.microsoft.com/office/drawing/2014/main" id="{BBCCFDE7-E08F-B343-852D-3A7726302352}"/>
              </a:ext>
            </a:extLst>
          </p:cNvPr>
          <p:cNvSpPr/>
          <p:nvPr/>
        </p:nvSpPr>
        <p:spPr>
          <a:xfrm>
            <a:off x="344523" y="847945"/>
            <a:ext cx="10313401" cy="535531"/>
          </a:xfrm>
          <a:prstGeom prst="rect">
            <a:avLst/>
          </a:prstGeom>
        </p:spPr>
        <p:txBody>
          <a:bodyPr wrap="none">
            <a:spAutoFit/>
          </a:bodyPr>
          <a:lstStyle/>
          <a:p>
            <a:pPr>
              <a:lnSpc>
                <a:spcPct val="90000"/>
              </a:lnSpc>
              <a:spcBef>
                <a:spcPct val="0"/>
              </a:spcBef>
            </a:pPr>
            <a:r>
              <a:rPr lang="en-US" sz="3200" b="1" dirty="0">
                <a:solidFill>
                  <a:srgbClr val="002060"/>
                </a:solidFill>
                <a:latin typeface="+mj-lt"/>
                <a:ea typeface="+mj-ea"/>
                <a:cs typeface="+mj-cs"/>
              </a:rPr>
              <a:t>Bringing Hope and Healing to those who are hurting the most</a:t>
            </a:r>
          </a:p>
        </p:txBody>
      </p:sp>
    </p:spTree>
    <p:extLst>
      <p:ext uri="{BB962C8B-B14F-4D97-AF65-F5344CB8AC3E}">
        <p14:creationId xmlns:p14="http://schemas.microsoft.com/office/powerpoint/2010/main" val="67717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1991" b="21991"/>
          <a:stretch>
            <a:fillRect/>
          </a:stretch>
        </p:blipFill>
        <p:spPr>
          <a:xfrm>
            <a:off x="5518644" y="1050055"/>
            <a:ext cx="4414496" cy="2670175"/>
          </a:xfrm>
        </p:spPr>
      </p:pic>
      <p:pic>
        <p:nvPicPr>
          <p:cNvPr id="9" name="Picture 8">
            <a:extLst>
              <a:ext uri="{FF2B5EF4-FFF2-40B4-BE49-F238E27FC236}">
                <a16:creationId xmlns:a16="http://schemas.microsoft.com/office/drawing/2014/main" id="{3B4862B0-E5F6-1742-B23A-8D3CC1212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29" y="818356"/>
            <a:ext cx="4854770" cy="5211761"/>
          </a:xfrm>
          <a:prstGeom prst="rect">
            <a:avLst/>
          </a:prstGeom>
          <a:gradFill>
            <a:gsLst>
              <a:gs pos="500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12700"/>
          </a:effectLst>
        </p:spPr>
      </p:pic>
      <p:sp>
        <p:nvSpPr>
          <p:cNvPr id="7" name="Rectangle 6">
            <a:extLst>
              <a:ext uri="{FF2B5EF4-FFF2-40B4-BE49-F238E27FC236}">
                <a16:creationId xmlns:a16="http://schemas.microsoft.com/office/drawing/2014/main" id="{C4F5BFB2-8CE9-6647-930B-7EC9E3B42E9A}"/>
              </a:ext>
            </a:extLst>
          </p:cNvPr>
          <p:cNvSpPr/>
          <p:nvPr/>
        </p:nvSpPr>
        <p:spPr>
          <a:xfrm>
            <a:off x="5327737" y="4132969"/>
            <a:ext cx="6096000" cy="1477328"/>
          </a:xfrm>
          <a:prstGeom prst="rect">
            <a:avLst/>
          </a:prstGeom>
        </p:spPr>
        <p:txBody>
          <a:bodyPr>
            <a:spAutoFit/>
          </a:bodyPr>
          <a:lstStyle/>
          <a:p>
            <a:r>
              <a:rPr lang="es-MX" dirty="0">
                <a:solidFill>
                  <a:srgbClr val="0070C0"/>
                </a:solidFill>
                <a:latin typeface="Poppins Light" pitchFamily="2" charset="77"/>
                <a:cs typeface="Poppins Light" pitchFamily="2" charset="77"/>
              </a:rPr>
              <a:t>Manish Kohli, </a:t>
            </a:r>
            <a:r>
              <a:rPr lang="es-MX" sz="1400" dirty="0">
                <a:solidFill>
                  <a:srgbClr val="0070C0"/>
                </a:solidFill>
                <a:latin typeface="Poppins Light" pitchFamily="2" charset="77"/>
                <a:cs typeface="Poppins Light" pitchFamily="2" charset="77"/>
              </a:rPr>
              <a:t>MD, MPH,MBA, FHIMSS, FAAFP</a:t>
            </a:r>
          </a:p>
          <a:p>
            <a:r>
              <a:rPr lang="es-MX" dirty="0">
                <a:solidFill>
                  <a:srgbClr val="0070C0"/>
                </a:solidFill>
                <a:latin typeface="Poppins Light" pitchFamily="2" charset="77"/>
                <a:cs typeface="Poppins Light" pitchFamily="2" charset="77"/>
                <a:hlinkClick r:id="rId5"/>
              </a:rPr>
              <a:t>manish.kohli@wingsofhope.ngo</a:t>
            </a:r>
            <a:endParaRPr lang="es-MX" dirty="0">
              <a:solidFill>
                <a:srgbClr val="0070C0"/>
              </a:solidFill>
              <a:latin typeface="Poppins Light" pitchFamily="2" charset="77"/>
              <a:cs typeface="Poppins Light" pitchFamily="2" charset="77"/>
            </a:endParaRPr>
          </a:p>
          <a:p>
            <a:endParaRPr lang="es-MX" dirty="0">
              <a:solidFill>
                <a:srgbClr val="0070C0"/>
              </a:solidFill>
              <a:latin typeface="Poppins Light" pitchFamily="2" charset="77"/>
              <a:cs typeface="Poppins Light" pitchFamily="2" charset="77"/>
            </a:endParaRPr>
          </a:p>
          <a:p>
            <a:r>
              <a:rPr lang="es-MX" dirty="0">
                <a:solidFill>
                  <a:srgbClr val="0070C0"/>
                </a:solidFill>
                <a:latin typeface="Poppins Light" pitchFamily="2" charset="77"/>
                <a:cs typeface="Poppins Light" pitchFamily="2" charset="77"/>
              </a:rPr>
              <a:t>Bret Heinrich</a:t>
            </a:r>
          </a:p>
          <a:p>
            <a:r>
              <a:rPr lang="es-MX" dirty="0">
                <a:solidFill>
                  <a:srgbClr val="0070C0"/>
                </a:solidFill>
                <a:latin typeface="Poppins Light" pitchFamily="2" charset="77"/>
                <a:cs typeface="Poppins Light" pitchFamily="2" charset="77"/>
                <a:hlinkClick r:id="rId6"/>
              </a:rPr>
              <a:t>bret.heinrich@wingsofhope.ngo</a:t>
            </a:r>
            <a:endParaRPr lang="es-MX"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99089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
          <p:cNvSpPr txBox="1">
            <a:spLocks noGrp="1"/>
          </p:cNvSpPr>
          <p:nvPr>
            <p:ph type="body" idx="1"/>
          </p:nvPr>
        </p:nvSpPr>
        <p:spPr>
          <a:xfrm>
            <a:off x="-42601" y="965027"/>
            <a:ext cx="5734882" cy="4072096"/>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1E22AA"/>
              </a:buClr>
              <a:buSzPts val="3200"/>
              <a:buNone/>
            </a:pPr>
            <a:r>
              <a:rPr lang="en-US" sz="3200" b="1" i="1" cap="none" dirty="0">
                <a:solidFill>
                  <a:srgbClr val="1E22AA"/>
                </a:solidFill>
                <a:latin typeface="Arial"/>
                <a:ea typeface="Arial"/>
                <a:cs typeface="Arial"/>
                <a:sym typeface="Arial"/>
              </a:rPr>
              <a:t>MISSION</a:t>
            </a:r>
            <a:endParaRPr dirty="0"/>
          </a:p>
          <a:p>
            <a:pPr marL="0" lvl="0" indent="0" algn="ctr" rtl="0">
              <a:lnSpc>
                <a:spcPct val="90000"/>
              </a:lnSpc>
              <a:spcBef>
                <a:spcPts val="1000"/>
              </a:spcBef>
              <a:spcAft>
                <a:spcPts val="0"/>
              </a:spcAft>
              <a:buClr>
                <a:schemeClr val="dk1"/>
              </a:buClr>
              <a:buSzPts val="3200"/>
              <a:buNone/>
            </a:pPr>
            <a:r>
              <a:rPr lang="en-US" sz="3200" i="1" dirty="0"/>
              <a:t>Changes and save lives through the power of aviation.</a:t>
            </a:r>
            <a:endParaRPr sz="3200" b="1" i="1" dirty="0"/>
          </a:p>
          <a:p>
            <a:pPr marL="0" lvl="0" indent="0" algn="ctr" rtl="0">
              <a:lnSpc>
                <a:spcPct val="90000"/>
              </a:lnSpc>
              <a:spcBef>
                <a:spcPts val="1000"/>
              </a:spcBef>
              <a:spcAft>
                <a:spcPts val="0"/>
              </a:spcAft>
              <a:buClr>
                <a:srgbClr val="1E22AA"/>
              </a:buClr>
              <a:buSzPts val="3200"/>
              <a:buNone/>
            </a:pPr>
            <a:endParaRPr lang="en-US" sz="3200" b="1" i="1" cap="none" dirty="0">
              <a:solidFill>
                <a:srgbClr val="1E22AA"/>
              </a:solidFill>
              <a:latin typeface="Arial"/>
              <a:ea typeface="Arial"/>
              <a:cs typeface="Arial"/>
              <a:sym typeface="Arial"/>
            </a:endParaRPr>
          </a:p>
          <a:p>
            <a:pPr marL="0" lvl="0" indent="0" algn="ctr" rtl="0">
              <a:lnSpc>
                <a:spcPct val="90000"/>
              </a:lnSpc>
              <a:spcBef>
                <a:spcPts val="1000"/>
              </a:spcBef>
              <a:spcAft>
                <a:spcPts val="0"/>
              </a:spcAft>
              <a:buClr>
                <a:srgbClr val="1E22AA"/>
              </a:buClr>
              <a:buSzPts val="3200"/>
              <a:buNone/>
            </a:pPr>
            <a:r>
              <a:rPr lang="en-US" sz="3200" b="1" i="1" cap="none" dirty="0">
                <a:solidFill>
                  <a:srgbClr val="1E22AA"/>
                </a:solidFill>
                <a:latin typeface="Arial"/>
                <a:ea typeface="Arial"/>
                <a:cs typeface="Arial"/>
                <a:sym typeface="Arial"/>
              </a:rPr>
              <a:t>VISION</a:t>
            </a:r>
            <a:endParaRPr dirty="0"/>
          </a:p>
          <a:p>
            <a:pPr marL="0" lvl="0" indent="0" algn="ctr" rtl="0">
              <a:lnSpc>
                <a:spcPct val="90000"/>
              </a:lnSpc>
              <a:spcBef>
                <a:spcPts val="1000"/>
              </a:spcBef>
              <a:spcAft>
                <a:spcPts val="0"/>
              </a:spcAft>
              <a:buClr>
                <a:schemeClr val="dk1"/>
              </a:buClr>
              <a:buSzPts val="3200"/>
              <a:buNone/>
            </a:pPr>
            <a:r>
              <a:rPr lang="en-US" sz="3200" i="1" dirty="0"/>
              <a:t>We envision a world in which all people have access to the resources they need to create a better life.</a:t>
            </a:r>
            <a:endParaRPr sz="3200" i="1" dirty="0"/>
          </a:p>
          <a:p>
            <a:pPr marL="228600" lvl="0" indent="-50800" algn="l" rtl="0">
              <a:lnSpc>
                <a:spcPct val="90000"/>
              </a:lnSpc>
              <a:spcBef>
                <a:spcPts val="1000"/>
              </a:spcBef>
              <a:spcAft>
                <a:spcPts val="0"/>
              </a:spcAft>
              <a:buClr>
                <a:schemeClr val="dk1"/>
              </a:buClr>
              <a:buSzPts val="2800"/>
              <a:buNone/>
            </a:pPr>
            <a:endParaRPr sz="2800" dirty="0"/>
          </a:p>
        </p:txBody>
      </p:sp>
      <p:pic>
        <p:nvPicPr>
          <p:cNvPr id="533" name="Google Shape;533;p1"/>
          <p:cNvPicPr preferRelativeResize="0">
            <a:picLocks noGrp="1"/>
          </p:cNvPicPr>
          <p:nvPr>
            <p:ph type="pic" idx="2"/>
          </p:nvPr>
        </p:nvPicPr>
        <p:blipFill rotWithShape="1">
          <a:blip r:embed="rId3">
            <a:alphaModFix/>
          </a:blip>
          <a:srcRect l="21898" r="21898"/>
          <a:stretch/>
        </p:blipFill>
        <p:spPr>
          <a:xfrm>
            <a:off x="5517059" y="949064"/>
            <a:ext cx="4884848" cy="4884848"/>
          </a:xfrm>
          <a:prstGeom prst="ellipse">
            <a:avLst/>
          </a:prstGeom>
          <a:solidFill>
            <a:srgbClr val="D8D8D8"/>
          </a:solidFill>
          <a:ln>
            <a:noFill/>
          </a:ln>
        </p:spPr>
      </p:pic>
      <p:sp>
        <p:nvSpPr>
          <p:cNvPr id="534" name="Google Shape;534;p1"/>
          <p:cNvSpPr/>
          <p:nvPr/>
        </p:nvSpPr>
        <p:spPr>
          <a:xfrm>
            <a:off x="347730" y="6014434"/>
            <a:ext cx="1609859" cy="8435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5" name="Google Shape;535;p1"/>
          <p:cNvSpPr txBox="1"/>
          <p:nvPr/>
        </p:nvSpPr>
        <p:spPr>
          <a:xfrm>
            <a:off x="347730" y="5833912"/>
            <a:ext cx="2931620"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1400" b="1" i="0" u="none" strike="noStrike" cap="none" dirty="0">
                <a:solidFill>
                  <a:srgbClr val="000000"/>
                </a:solidFill>
                <a:latin typeface="Calibri"/>
                <a:ea typeface="Calibri"/>
                <a:cs typeface="Calibri"/>
                <a:sym typeface="Calibri"/>
              </a:rPr>
              <a:t>50+ </a:t>
            </a:r>
            <a:endParaRPr sz="1400" dirty="0"/>
          </a:p>
          <a:p>
            <a:pPr marL="0" marR="0" lvl="0" indent="0" algn="ctr" rtl="0">
              <a:lnSpc>
                <a:spcPct val="100000"/>
              </a:lnSpc>
              <a:spcBef>
                <a:spcPts val="0"/>
              </a:spcBef>
              <a:spcAft>
                <a:spcPts val="0"/>
              </a:spcAft>
              <a:buClr>
                <a:srgbClr val="000000"/>
              </a:buClr>
              <a:buSzPts val="2000"/>
              <a:buFont typeface="Calibri"/>
              <a:buNone/>
            </a:pPr>
            <a:r>
              <a:rPr lang="en-US" sz="1400" b="1" i="0" u="none" strike="noStrike" cap="none" dirty="0">
                <a:solidFill>
                  <a:srgbClr val="000000"/>
                </a:solidFill>
                <a:latin typeface="Calibri"/>
                <a:ea typeface="Calibri"/>
                <a:cs typeface="Calibri"/>
                <a:sym typeface="Calibri"/>
              </a:rPr>
              <a:t>Years serving humanity worldwide</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536" name="Google Shape;536;p1"/>
          <p:cNvSpPr txBox="1"/>
          <p:nvPr/>
        </p:nvSpPr>
        <p:spPr>
          <a:xfrm>
            <a:off x="3485666" y="5833952"/>
            <a:ext cx="268832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1400" b="1" dirty="0">
                <a:solidFill>
                  <a:srgbClr val="000000"/>
                </a:solidFill>
                <a:latin typeface="Calibri"/>
                <a:cs typeface="Calibri"/>
                <a:sym typeface="Calibri"/>
              </a:rPr>
              <a:t>160</a:t>
            </a:r>
            <a:endParaRPr sz="1400" b="1" dirty="0">
              <a:solidFill>
                <a:srgbClr val="000000"/>
              </a:solidFill>
              <a:latin typeface="Calibri"/>
              <a:cs typeface="Calibri"/>
            </a:endParaRPr>
          </a:p>
          <a:p>
            <a:pPr marL="0" marR="0" lvl="0" indent="0" algn="ctr" rtl="0">
              <a:lnSpc>
                <a:spcPct val="100000"/>
              </a:lnSpc>
              <a:spcBef>
                <a:spcPts val="0"/>
              </a:spcBef>
              <a:spcAft>
                <a:spcPts val="0"/>
              </a:spcAft>
              <a:buClr>
                <a:srgbClr val="000000"/>
              </a:buClr>
              <a:buSzPts val="2000"/>
              <a:buFont typeface="Calibri"/>
              <a:buNone/>
            </a:pPr>
            <a:r>
              <a:rPr lang="en-US" sz="1400" b="1" dirty="0">
                <a:solidFill>
                  <a:srgbClr val="000000"/>
                </a:solidFill>
                <a:latin typeface="Calibri"/>
                <a:cs typeface="Calibri"/>
                <a:sym typeface="Calibri"/>
              </a:rPr>
              <a:t>Operations served since founding</a:t>
            </a:r>
            <a:endParaRPr sz="1400" b="1" dirty="0">
              <a:solidFill>
                <a:srgbClr val="000000"/>
              </a:solidFill>
              <a:latin typeface="Calibri"/>
              <a:cs typeface="Calibri"/>
            </a:endParaRPr>
          </a:p>
        </p:txBody>
      </p:sp>
      <p:sp>
        <p:nvSpPr>
          <p:cNvPr id="537" name="Google Shape;537;p1"/>
          <p:cNvSpPr txBox="1"/>
          <p:nvPr/>
        </p:nvSpPr>
        <p:spPr>
          <a:xfrm>
            <a:off x="5940156" y="5833952"/>
            <a:ext cx="3685112" cy="523180"/>
          </a:xfrm>
          <a:prstGeom prst="rect">
            <a:avLst/>
          </a:prstGeom>
          <a:noFill/>
          <a:ln>
            <a:noFill/>
          </a:ln>
        </p:spPr>
        <p:txBody>
          <a:bodyPr spcFirstLastPara="1" wrap="square" lIns="91425" tIns="45700" rIns="91425" bIns="45700" anchor="t" anchorCtr="0">
            <a:spAutoFit/>
          </a:bodyPr>
          <a:lstStyle/>
          <a:p>
            <a:pPr algn="ctr">
              <a:buClr>
                <a:srgbClr val="000000"/>
              </a:buClr>
              <a:buSzPts val="2000"/>
            </a:pPr>
            <a:r>
              <a:rPr lang="en-US" sz="1400" b="1" dirty="0">
                <a:solidFill>
                  <a:srgbClr val="000000"/>
                </a:solidFill>
                <a:latin typeface="Calibri"/>
                <a:cs typeface="Calibri"/>
                <a:sym typeface="Calibri"/>
              </a:rPr>
              <a:t>48</a:t>
            </a:r>
            <a:endParaRPr sz="1400" b="1" dirty="0">
              <a:solidFill>
                <a:srgbClr val="000000"/>
              </a:solidFill>
              <a:latin typeface="Calibri"/>
              <a:cs typeface="Calibri"/>
            </a:endParaRPr>
          </a:p>
          <a:p>
            <a:pPr algn="ctr">
              <a:buClr>
                <a:srgbClr val="000000"/>
              </a:buClr>
              <a:buSzPts val="2000"/>
            </a:pPr>
            <a:r>
              <a:rPr lang="en-US" sz="1400" b="1" dirty="0">
                <a:solidFill>
                  <a:srgbClr val="000000"/>
                </a:solidFill>
                <a:latin typeface="Calibri"/>
                <a:cs typeface="Calibri"/>
                <a:sym typeface="Calibri"/>
              </a:rPr>
              <a:t>Countries served since founding</a:t>
            </a:r>
            <a:endParaRPr sz="1400" b="1" dirty="0">
              <a:solidFill>
                <a:srgbClr val="000000"/>
              </a:solidFill>
              <a:latin typeface="Calibri"/>
              <a:cs typeface="Calibri"/>
            </a:endParaRPr>
          </a:p>
        </p:txBody>
      </p:sp>
      <p:pic>
        <p:nvPicPr>
          <p:cNvPr id="539" name="Google Shape;539;p1"/>
          <p:cNvPicPr preferRelativeResize="0"/>
          <p:nvPr/>
        </p:nvPicPr>
        <p:blipFill rotWithShape="1">
          <a:blip r:embed="rId4">
            <a:alphaModFix/>
          </a:blip>
          <a:srcRect/>
          <a:stretch/>
        </p:blipFill>
        <p:spPr>
          <a:xfrm>
            <a:off x="10388987" y="1008941"/>
            <a:ext cx="1803013" cy="1479286"/>
          </a:xfrm>
          <a:prstGeom prst="rect">
            <a:avLst/>
          </a:prstGeom>
          <a:noFill/>
          <a:ln>
            <a:noFill/>
          </a:ln>
        </p:spPr>
      </p:pic>
      <p:sp>
        <p:nvSpPr>
          <p:cNvPr id="3" name="TextBox 2">
            <a:extLst>
              <a:ext uri="{FF2B5EF4-FFF2-40B4-BE49-F238E27FC236}">
                <a16:creationId xmlns:a16="http://schemas.microsoft.com/office/drawing/2014/main" id="{AF95BD3A-BCAF-314D-BFDC-47B8914B9A01}"/>
              </a:ext>
            </a:extLst>
          </p:cNvPr>
          <p:cNvSpPr txBox="1"/>
          <p:nvPr/>
        </p:nvSpPr>
        <p:spPr>
          <a:xfrm>
            <a:off x="11363695" y="6234545"/>
            <a:ext cx="359101" cy="508769"/>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C706A1BB-8F75-FD47-BAEC-C91C4E2902FF}"/>
              </a:ext>
            </a:extLst>
          </p:cNvPr>
          <p:cNvSpPr txBox="1"/>
          <p:nvPr/>
        </p:nvSpPr>
        <p:spPr>
          <a:xfrm>
            <a:off x="9567776" y="5833912"/>
            <a:ext cx="2510752" cy="523220"/>
          </a:xfrm>
          <a:prstGeom prst="rect">
            <a:avLst/>
          </a:prstGeom>
          <a:noFill/>
        </p:spPr>
        <p:txBody>
          <a:bodyPr wrap="none" rtlCol="0">
            <a:spAutoFit/>
          </a:bodyPr>
          <a:lstStyle/>
          <a:p>
            <a:pPr algn="ctr">
              <a:buClr>
                <a:srgbClr val="000000"/>
              </a:buClr>
              <a:buSzPts val="2000"/>
            </a:pPr>
            <a:r>
              <a:rPr lang="en-US" sz="1400" b="1" dirty="0">
                <a:solidFill>
                  <a:srgbClr val="000000"/>
                </a:solidFill>
                <a:latin typeface="Calibri"/>
                <a:cs typeface="Calibri"/>
              </a:rPr>
              <a:t>2 </a:t>
            </a:r>
          </a:p>
          <a:p>
            <a:pPr algn="ctr">
              <a:buClr>
                <a:srgbClr val="000000"/>
              </a:buClr>
              <a:buSzPts val="2000"/>
            </a:pPr>
            <a:r>
              <a:rPr lang="en-US" sz="1400" b="1" dirty="0">
                <a:solidFill>
                  <a:srgbClr val="000000"/>
                </a:solidFill>
                <a:latin typeface="Calibri"/>
                <a:cs typeface="Calibri"/>
              </a:rPr>
              <a:t>Nobel Peace Prize Nominations</a:t>
            </a:r>
          </a:p>
        </p:txBody>
      </p:sp>
      <p:pic>
        <p:nvPicPr>
          <p:cNvPr id="11" name="Picture 2" descr="Image result for nobel peace prize  logo">
            <a:extLst>
              <a:ext uri="{FF2B5EF4-FFF2-40B4-BE49-F238E27FC236}">
                <a16:creationId xmlns:a16="http://schemas.microsoft.com/office/drawing/2014/main" id="{BC9A3040-FB5B-3E42-AF6C-B80883F33A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6993" y="5328526"/>
            <a:ext cx="741535" cy="729670"/>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545;p2">
            <a:extLst>
              <a:ext uri="{FF2B5EF4-FFF2-40B4-BE49-F238E27FC236}">
                <a16:creationId xmlns:a16="http://schemas.microsoft.com/office/drawing/2014/main" id="{ECDDF546-96D7-D947-9F52-2DC41D165C07}"/>
              </a:ext>
            </a:extLst>
          </p:cNvPr>
          <p:cNvPicPr preferRelativeResize="0">
            <a:picLocks/>
          </p:cNvPicPr>
          <p:nvPr/>
        </p:nvPicPr>
        <p:blipFill rotWithShape="1">
          <a:blip r:embed="rId6">
            <a:alphaModFix/>
          </a:blip>
          <a:srcRect/>
          <a:stretch/>
        </p:blipFill>
        <p:spPr>
          <a:xfrm>
            <a:off x="315321" y="5005303"/>
            <a:ext cx="1295400" cy="1009131"/>
          </a:xfrm>
          <a:prstGeom prst="rect">
            <a:avLst/>
          </a:prstGeom>
          <a:noFill/>
          <a:ln>
            <a:noFill/>
          </a:ln>
        </p:spPr>
      </p:pic>
    </p:spTree>
    <p:extLst>
      <p:ext uri="{BB962C8B-B14F-4D97-AF65-F5344CB8AC3E}">
        <p14:creationId xmlns:p14="http://schemas.microsoft.com/office/powerpoint/2010/main" val="41080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64" y="393699"/>
            <a:ext cx="10283300" cy="6861175"/>
          </a:xfrm>
          <a:prstGeom prst="rect">
            <a:avLst/>
          </a:prstGeom>
        </p:spPr>
      </p:pic>
    </p:spTree>
    <p:extLst>
      <p:ext uri="{BB962C8B-B14F-4D97-AF65-F5344CB8AC3E}">
        <p14:creationId xmlns:p14="http://schemas.microsoft.com/office/powerpoint/2010/main" val="312727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77E1452-7BD9-4F4A-A724-F6210CD748EB}"/>
              </a:ext>
            </a:extLst>
          </p:cNvPr>
          <p:cNvGraphicFramePr/>
          <p:nvPr>
            <p:extLst>
              <p:ext uri="{D42A27DB-BD31-4B8C-83A1-F6EECF244321}">
                <p14:modId xmlns:p14="http://schemas.microsoft.com/office/powerpoint/2010/main" val="1232885548"/>
              </p:ext>
            </p:extLst>
          </p:nvPr>
        </p:nvGraphicFramePr>
        <p:xfrm>
          <a:off x="769205" y="927100"/>
          <a:ext cx="10653588" cy="535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BC95AE6B-DEC3-F64B-BE92-0B75DDFCEBA4}"/>
              </a:ext>
            </a:extLst>
          </p:cNvPr>
          <p:cNvSpPr/>
          <p:nvPr/>
        </p:nvSpPr>
        <p:spPr>
          <a:xfrm>
            <a:off x="286604" y="927100"/>
            <a:ext cx="3802796" cy="535531"/>
          </a:xfrm>
          <a:prstGeom prst="rect">
            <a:avLst/>
          </a:prstGeom>
        </p:spPr>
        <p:txBody>
          <a:bodyPr wrap="square">
            <a:spAutoFit/>
          </a:bodyPr>
          <a:lstStyle/>
          <a:p>
            <a:pPr lvl="0">
              <a:lnSpc>
                <a:spcPct val="90000"/>
              </a:lnSpc>
              <a:spcBef>
                <a:spcPct val="0"/>
              </a:spcBef>
            </a:pPr>
            <a:r>
              <a:rPr lang="en-US" sz="3200" b="1" dirty="0">
                <a:solidFill>
                  <a:srgbClr val="002060"/>
                </a:solidFill>
                <a:latin typeface="+mj-lt"/>
                <a:ea typeface="+mj-ea"/>
                <a:cs typeface="+mj-cs"/>
              </a:rPr>
              <a:t>Program Values</a:t>
            </a:r>
          </a:p>
        </p:txBody>
      </p:sp>
    </p:spTree>
    <p:extLst>
      <p:ext uri="{BB962C8B-B14F-4D97-AF65-F5344CB8AC3E}">
        <p14:creationId xmlns:p14="http://schemas.microsoft.com/office/powerpoint/2010/main" val="142392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84225"/>
            <a:ext cx="10515600" cy="1325563"/>
          </a:xfrm>
        </p:spPr>
        <p:txBody>
          <a:bodyPr>
            <a:normAutofit/>
          </a:bodyPr>
          <a:lstStyle/>
          <a:p>
            <a:r>
              <a:rPr lang="en-US" sz="3200" b="1" dirty="0">
                <a:solidFill>
                  <a:srgbClr val="002060"/>
                </a:solidFill>
              </a:rPr>
              <a:t>Working towards Sustainable practices</a:t>
            </a:r>
          </a:p>
        </p:txBody>
      </p:sp>
      <p:graphicFrame>
        <p:nvGraphicFramePr>
          <p:cNvPr id="4" name="Content Placeholder 3"/>
          <p:cNvGraphicFramePr>
            <a:graphicFrameLocks noGrp="1"/>
          </p:cNvGraphicFramePr>
          <p:nvPr>
            <p:ph idx="1"/>
            <p:extLst/>
          </p:nvPr>
        </p:nvGraphicFramePr>
        <p:xfrm>
          <a:off x="1131534" y="2246488"/>
          <a:ext cx="9928931" cy="324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3E3DEF1-B090-784B-85D0-A5F9883E08F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tretch>
            <a:fillRect/>
          </a:stretch>
        </p:blipFill>
        <p:spPr>
          <a:xfrm>
            <a:off x="10105785" y="587423"/>
            <a:ext cx="1909360" cy="1719166"/>
          </a:xfrm>
          <a:prstGeom prst="rect">
            <a:avLst/>
          </a:prstGeom>
        </p:spPr>
      </p:pic>
    </p:spTree>
    <p:extLst>
      <p:ext uri="{BB962C8B-B14F-4D97-AF65-F5344CB8AC3E}">
        <p14:creationId xmlns:p14="http://schemas.microsoft.com/office/powerpoint/2010/main" val="422688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22A4-3694-42EF-B5C4-1EB430D7D7F3}"/>
              </a:ext>
            </a:extLst>
          </p:cNvPr>
          <p:cNvSpPr>
            <a:spLocks noGrp="1"/>
          </p:cNvSpPr>
          <p:nvPr>
            <p:ph type="title"/>
          </p:nvPr>
        </p:nvSpPr>
        <p:spPr>
          <a:xfrm>
            <a:off x="39369" y="589274"/>
            <a:ext cx="4164333" cy="1609939"/>
          </a:xfrm>
        </p:spPr>
        <p:txBody>
          <a:bodyPr>
            <a:normAutofit/>
          </a:bodyPr>
          <a:lstStyle/>
          <a:p>
            <a:r>
              <a:rPr lang="en-US" sz="3200" b="1" dirty="0">
                <a:solidFill>
                  <a:srgbClr val="002060"/>
                </a:solidFill>
              </a:rPr>
              <a:t>Together we go farther: </a:t>
            </a:r>
            <a:br>
              <a:rPr lang="en-US" sz="3200" b="1" dirty="0">
                <a:solidFill>
                  <a:srgbClr val="002060"/>
                </a:solidFill>
              </a:rPr>
            </a:br>
            <a:r>
              <a:rPr lang="en-US" sz="3200" b="1" dirty="0">
                <a:solidFill>
                  <a:srgbClr val="002060"/>
                </a:solidFill>
              </a:rPr>
              <a:t>Partnership Model</a:t>
            </a:r>
          </a:p>
        </p:txBody>
      </p:sp>
      <p:graphicFrame>
        <p:nvGraphicFramePr>
          <p:cNvPr id="4" name="Diagram 3">
            <a:extLst>
              <a:ext uri="{FF2B5EF4-FFF2-40B4-BE49-F238E27FC236}">
                <a16:creationId xmlns:a16="http://schemas.microsoft.com/office/drawing/2014/main" id="{59ACB735-75B0-474D-B56B-CC25180F6B70}"/>
              </a:ext>
            </a:extLst>
          </p:cNvPr>
          <p:cNvGraphicFramePr/>
          <p:nvPr>
            <p:extLst>
              <p:ext uri="{D42A27DB-BD31-4B8C-83A1-F6EECF244321}">
                <p14:modId xmlns:p14="http://schemas.microsoft.com/office/powerpoint/2010/main" val="2766426888"/>
              </p:ext>
            </p:extLst>
          </p:nvPr>
        </p:nvGraphicFramePr>
        <p:xfrm>
          <a:off x="492393" y="9369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Right Arrow 5">
            <a:extLst>
              <a:ext uri="{FF2B5EF4-FFF2-40B4-BE49-F238E27FC236}">
                <a16:creationId xmlns:a16="http://schemas.microsoft.com/office/drawing/2014/main" id="{AD4B9AD3-848B-9640-AD73-59A99DE8F860}"/>
              </a:ext>
            </a:extLst>
          </p:cNvPr>
          <p:cNvSpPr/>
          <p:nvPr/>
        </p:nvSpPr>
        <p:spPr>
          <a:xfrm>
            <a:off x="7429173" y="3505919"/>
            <a:ext cx="533991" cy="280757"/>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a:extLst>
              <a:ext uri="{FF2B5EF4-FFF2-40B4-BE49-F238E27FC236}">
                <a16:creationId xmlns:a16="http://schemas.microsoft.com/office/drawing/2014/main" id="{B416885A-06C2-B548-978D-8B5C1E83CF52}"/>
              </a:ext>
            </a:extLst>
          </p:cNvPr>
          <p:cNvSpPr/>
          <p:nvPr/>
        </p:nvSpPr>
        <p:spPr>
          <a:xfrm rot="5400000">
            <a:off x="6426298" y="4531611"/>
            <a:ext cx="457579" cy="255507"/>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05B21DC-DC5F-EC41-9B1C-E107B43823BF}"/>
              </a:ext>
            </a:extLst>
          </p:cNvPr>
          <p:cNvGrpSpPr/>
          <p:nvPr/>
        </p:nvGrpSpPr>
        <p:grpSpPr>
          <a:xfrm>
            <a:off x="5814945" y="946909"/>
            <a:ext cx="1424781" cy="1424781"/>
            <a:chOff x="3351609" y="2990"/>
            <a:chExt cx="1424781" cy="1424781"/>
          </a:xfrm>
        </p:grpSpPr>
        <p:sp>
          <p:nvSpPr>
            <p:cNvPr id="10" name="Oval 9">
              <a:extLst>
                <a:ext uri="{FF2B5EF4-FFF2-40B4-BE49-F238E27FC236}">
                  <a16:creationId xmlns:a16="http://schemas.microsoft.com/office/drawing/2014/main" id="{D5D2A7B5-8162-F446-8047-49A4C46051F7}"/>
                </a:ext>
              </a:extLst>
            </p:cNvPr>
            <p:cNvSpPr/>
            <p:nvPr/>
          </p:nvSpPr>
          <p:spPr>
            <a:xfrm>
              <a:off x="3351609" y="2990"/>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A6AF61D1-EFDB-964F-BF69-58BA3A439370}"/>
                </a:ext>
              </a:extLst>
            </p:cNvPr>
            <p:cNvSpPr txBox="1"/>
            <p:nvPr/>
          </p:nvSpPr>
          <p:spPr>
            <a:xfrm>
              <a:off x="3560262" y="237800"/>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tx1"/>
                  </a:solidFill>
                  <a:effectLst>
                    <a:outerShdw blurRad="38100" dist="19050" dir="2700000" algn="tl" rotWithShape="0">
                      <a:schemeClr val="dk1">
                        <a:alpha val="40000"/>
                      </a:schemeClr>
                    </a:outerShdw>
                  </a:effectLst>
                </a:rPr>
                <a:t>Donors</a:t>
              </a:r>
              <a:endParaRPr lang="en-US" sz="1600" kern="1200" dirty="0"/>
            </a:p>
          </p:txBody>
        </p:sp>
      </p:grpSp>
      <p:grpSp>
        <p:nvGrpSpPr>
          <p:cNvPr id="17" name="Group 16">
            <a:extLst>
              <a:ext uri="{FF2B5EF4-FFF2-40B4-BE49-F238E27FC236}">
                <a16:creationId xmlns:a16="http://schemas.microsoft.com/office/drawing/2014/main" id="{2A52404A-D784-1C4D-BB1B-28EAE3E72469}"/>
              </a:ext>
            </a:extLst>
          </p:cNvPr>
          <p:cNvGrpSpPr/>
          <p:nvPr/>
        </p:nvGrpSpPr>
        <p:grpSpPr>
          <a:xfrm>
            <a:off x="8020572" y="2921653"/>
            <a:ext cx="1541876" cy="1477214"/>
            <a:chOff x="3351609" y="1996942"/>
            <a:chExt cx="1424781" cy="1424781"/>
          </a:xfrm>
          <a:solidFill>
            <a:schemeClr val="accent6">
              <a:lumMod val="75000"/>
            </a:schemeClr>
          </a:solidFill>
        </p:grpSpPr>
        <p:sp>
          <p:nvSpPr>
            <p:cNvPr id="18" name="Oval 17">
              <a:extLst>
                <a:ext uri="{FF2B5EF4-FFF2-40B4-BE49-F238E27FC236}">
                  <a16:creationId xmlns:a16="http://schemas.microsoft.com/office/drawing/2014/main" id="{B1E52079-43A1-F940-AB0F-016C79F60A6C}"/>
                </a:ext>
              </a:extLst>
            </p:cNvPr>
            <p:cNvSpPr/>
            <p:nvPr/>
          </p:nvSpPr>
          <p:spPr>
            <a:xfrm>
              <a:off x="3351609" y="1996942"/>
              <a:ext cx="1424781" cy="1424781"/>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458C2664-34B3-FA41-AC5E-D7FCD982FFAF}"/>
                </a:ext>
              </a:extLst>
            </p:cNvPr>
            <p:cNvSpPr txBox="1"/>
            <p:nvPr/>
          </p:nvSpPr>
          <p:spPr>
            <a:xfrm>
              <a:off x="3560263" y="2205596"/>
              <a:ext cx="1007473" cy="10074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1900" dirty="0">
                  <a:solidFill>
                    <a:prstClr val="white"/>
                  </a:solidFill>
                  <a:latin typeface="Calibri" panose="020F0502020204030204"/>
                </a:rPr>
                <a:t>Fly Spec, Zambia</a:t>
              </a:r>
            </a:p>
          </p:txBody>
        </p:sp>
      </p:grpSp>
      <p:sp>
        <p:nvSpPr>
          <p:cNvPr id="24" name="Left-Right Arrow 23">
            <a:extLst>
              <a:ext uri="{FF2B5EF4-FFF2-40B4-BE49-F238E27FC236}">
                <a16:creationId xmlns:a16="http://schemas.microsoft.com/office/drawing/2014/main" id="{BF7F330A-0623-DA4A-9C57-684C858F67E8}"/>
              </a:ext>
            </a:extLst>
          </p:cNvPr>
          <p:cNvSpPr/>
          <p:nvPr/>
        </p:nvSpPr>
        <p:spPr>
          <a:xfrm rot="5400000">
            <a:off x="8562720" y="4552215"/>
            <a:ext cx="457579" cy="255507"/>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4ECAC8B-68C8-0648-8F7D-FEDA7A020C88}"/>
              </a:ext>
            </a:extLst>
          </p:cNvPr>
          <p:cNvGrpSpPr/>
          <p:nvPr/>
        </p:nvGrpSpPr>
        <p:grpSpPr>
          <a:xfrm>
            <a:off x="8098099" y="956930"/>
            <a:ext cx="1424781" cy="1424781"/>
            <a:chOff x="3351609" y="2990"/>
            <a:chExt cx="1424781" cy="1424781"/>
          </a:xfrm>
        </p:grpSpPr>
        <p:sp>
          <p:nvSpPr>
            <p:cNvPr id="30" name="Oval 29">
              <a:extLst>
                <a:ext uri="{FF2B5EF4-FFF2-40B4-BE49-F238E27FC236}">
                  <a16:creationId xmlns:a16="http://schemas.microsoft.com/office/drawing/2014/main" id="{E9D66E92-9B86-C443-A266-832E9FC83BCA}"/>
                </a:ext>
              </a:extLst>
            </p:cNvPr>
            <p:cNvSpPr/>
            <p:nvPr/>
          </p:nvSpPr>
          <p:spPr>
            <a:xfrm>
              <a:off x="3351609" y="2990"/>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4">
              <a:extLst>
                <a:ext uri="{FF2B5EF4-FFF2-40B4-BE49-F238E27FC236}">
                  <a16:creationId xmlns:a16="http://schemas.microsoft.com/office/drawing/2014/main" id="{39F3887E-65B7-EE44-AB7F-32793F52BD21}"/>
                </a:ext>
              </a:extLst>
            </p:cNvPr>
            <p:cNvSpPr txBox="1"/>
            <p:nvPr/>
          </p:nvSpPr>
          <p:spPr>
            <a:xfrm>
              <a:off x="3560262" y="237800"/>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tx1"/>
                  </a:solidFill>
                  <a:effectLst>
                    <a:outerShdw blurRad="38100" dist="19050" dir="2700000" algn="tl" rotWithShape="0">
                      <a:schemeClr val="dk1">
                        <a:alpha val="40000"/>
                      </a:schemeClr>
                    </a:outerShdw>
                  </a:effectLst>
                </a:rPr>
                <a:t>Volunteers</a:t>
              </a:r>
              <a:endParaRPr lang="en-US" sz="1600" kern="1200" dirty="0"/>
            </a:p>
          </p:txBody>
        </p:sp>
      </p:grpSp>
      <p:pic>
        <p:nvPicPr>
          <p:cNvPr id="38" name="Picture 37">
            <a:extLst>
              <a:ext uri="{FF2B5EF4-FFF2-40B4-BE49-F238E27FC236}">
                <a16:creationId xmlns:a16="http://schemas.microsoft.com/office/drawing/2014/main" id="{09A2B3C7-15AC-904E-BA0C-FB6771555DF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tretch>
            <a:fillRect/>
          </a:stretch>
        </p:blipFill>
        <p:spPr>
          <a:xfrm>
            <a:off x="5635353" y="2770339"/>
            <a:ext cx="1909360" cy="1719166"/>
          </a:xfrm>
          <a:prstGeom prst="rect">
            <a:avLst/>
          </a:prstGeom>
        </p:spPr>
      </p:pic>
      <p:grpSp>
        <p:nvGrpSpPr>
          <p:cNvPr id="46" name="Group 45">
            <a:extLst>
              <a:ext uri="{FF2B5EF4-FFF2-40B4-BE49-F238E27FC236}">
                <a16:creationId xmlns:a16="http://schemas.microsoft.com/office/drawing/2014/main" id="{FAEEDED6-47C5-ED4A-ADB1-5189EA85BBFA}"/>
              </a:ext>
            </a:extLst>
          </p:cNvPr>
          <p:cNvGrpSpPr/>
          <p:nvPr/>
        </p:nvGrpSpPr>
        <p:grpSpPr>
          <a:xfrm>
            <a:off x="8073478" y="4961070"/>
            <a:ext cx="1424781" cy="1424781"/>
            <a:chOff x="3336639" y="3993885"/>
            <a:chExt cx="1424781" cy="1424781"/>
          </a:xfrm>
        </p:grpSpPr>
        <p:sp>
          <p:nvSpPr>
            <p:cNvPr id="47" name="Oval 46">
              <a:extLst>
                <a:ext uri="{FF2B5EF4-FFF2-40B4-BE49-F238E27FC236}">
                  <a16:creationId xmlns:a16="http://schemas.microsoft.com/office/drawing/2014/main" id="{F28C7C0E-2093-EF44-88E7-E14C0D0EC7A8}"/>
                </a:ext>
              </a:extLst>
            </p:cNvPr>
            <p:cNvSpPr/>
            <p:nvPr/>
          </p:nvSpPr>
          <p:spPr>
            <a:xfrm>
              <a:off x="3336639" y="3993885"/>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Oval 4">
              <a:extLst>
                <a:ext uri="{FF2B5EF4-FFF2-40B4-BE49-F238E27FC236}">
                  <a16:creationId xmlns:a16="http://schemas.microsoft.com/office/drawing/2014/main" id="{A9CF60EB-E6E1-B342-8E01-EC8ABA9D73C5}"/>
                </a:ext>
              </a:extLst>
            </p:cNvPr>
            <p:cNvSpPr txBox="1"/>
            <p:nvPr/>
          </p:nvSpPr>
          <p:spPr>
            <a:xfrm>
              <a:off x="3545293" y="4202539"/>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outerShdw blurRad="38100" dist="19050" dir="2700000" algn="tl" rotWithShape="0">
                      <a:schemeClr val="dk1">
                        <a:alpha val="40000"/>
                      </a:schemeClr>
                    </a:outerShdw>
                  </a:effectLst>
                </a:rPr>
                <a:t>Communities</a:t>
              </a:r>
              <a:endParaRPr lang="en-US" sz="1400" kern="1200" dirty="0"/>
            </a:p>
          </p:txBody>
        </p:sp>
      </p:grpSp>
      <p:grpSp>
        <p:nvGrpSpPr>
          <p:cNvPr id="49" name="Group 48">
            <a:extLst>
              <a:ext uri="{FF2B5EF4-FFF2-40B4-BE49-F238E27FC236}">
                <a16:creationId xmlns:a16="http://schemas.microsoft.com/office/drawing/2014/main" id="{497D16FE-AC33-3446-892F-CBDE8EF1C226}"/>
              </a:ext>
            </a:extLst>
          </p:cNvPr>
          <p:cNvGrpSpPr/>
          <p:nvPr/>
        </p:nvGrpSpPr>
        <p:grpSpPr>
          <a:xfrm>
            <a:off x="5979485" y="4930852"/>
            <a:ext cx="1424781" cy="1424781"/>
            <a:chOff x="3336639" y="3993885"/>
            <a:chExt cx="1424781" cy="1424781"/>
          </a:xfrm>
        </p:grpSpPr>
        <p:sp>
          <p:nvSpPr>
            <p:cNvPr id="50" name="Oval 49">
              <a:extLst>
                <a:ext uri="{FF2B5EF4-FFF2-40B4-BE49-F238E27FC236}">
                  <a16:creationId xmlns:a16="http://schemas.microsoft.com/office/drawing/2014/main" id="{6F739B61-C782-914A-9DE0-91E7F5803320}"/>
                </a:ext>
              </a:extLst>
            </p:cNvPr>
            <p:cNvSpPr/>
            <p:nvPr/>
          </p:nvSpPr>
          <p:spPr>
            <a:xfrm>
              <a:off x="3336639" y="3993885"/>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Oval 4">
              <a:extLst>
                <a:ext uri="{FF2B5EF4-FFF2-40B4-BE49-F238E27FC236}">
                  <a16:creationId xmlns:a16="http://schemas.microsoft.com/office/drawing/2014/main" id="{3002D5B3-D405-1745-8FDE-85DFE30E24FF}"/>
                </a:ext>
              </a:extLst>
            </p:cNvPr>
            <p:cNvSpPr txBox="1"/>
            <p:nvPr/>
          </p:nvSpPr>
          <p:spPr>
            <a:xfrm>
              <a:off x="3545293" y="4202539"/>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outerShdw blurRad="38100" dist="19050" dir="2700000" algn="tl" rotWithShape="0">
                      <a:schemeClr val="dk1">
                        <a:alpha val="40000"/>
                      </a:schemeClr>
                    </a:outerShdw>
                  </a:effectLst>
                </a:rPr>
                <a:t>Communities</a:t>
              </a:r>
              <a:endParaRPr lang="en-US" sz="1400" kern="1200" dirty="0"/>
            </a:p>
          </p:txBody>
        </p:sp>
      </p:grpSp>
      <p:grpSp>
        <p:nvGrpSpPr>
          <p:cNvPr id="52" name="Group 51">
            <a:extLst>
              <a:ext uri="{FF2B5EF4-FFF2-40B4-BE49-F238E27FC236}">
                <a16:creationId xmlns:a16="http://schemas.microsoft.com/office/drawing/2014/main" id="{9F499073-020F-FC48-91DC-A53BF02DAC4C}"/>
              </a:ext>
            </a:extLst>
          </p:cNvPr>
          <p:cNvGrpSpPr/>
          <p:nvPr/>
        </p:nvGrpSpPr>
        <p:grpSpPr>
          <a:xfrm>
            <a:off x="10364089" y="2926482"/>
            <a:ext cx="1424781" cy="1424781"/>
            <a:chOff x="3351609" y="1996942"/>
            <a:chExt cx="1424781" cy="1424781"/>
          </a:xfrm>
        </p:grpSpPr>
        <p:sp>
          <p:nvSpPr>
            <p:cNvPr id="53" name="Oval 52">
              <a:extLst>
                <a:ext uri="{FF2B5EF4-FFF2-40B4-BE49-F238E27FC236}">
                  <a16:creationId xmlns:a16="http://schemas.microsoft.com/office/drawing/2014/main" id="{30A9A183-3EA4-234C-9714-52E85AD033C5}"/>
                </a:ext>
              </a:extLst>
            </p:cNvPr>
            <p:cNvSpPr/>
            <p:nvPr/>
          </p:nvSpPr>
          <p:spPr>
            <a:xfrm>
              <a:off x="3351609" y="1996942"/>
              <a:ext cx="1424781" cy="1424781"/>
            </a:xfrm>
            <a:prstGeom prst="ellipse">
              <a:avLst/>
            </a:pr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4">
              <a:extLst>
                <a:ext uri="{FF2B5EF4-FFF2-40B4-BE49-F238E27FC236}">
                  <a16:creationId xmlns:a16="http://schemas.microsoft.com/office/drawing/2014/main" id="{DDA0A68B-027E-5C4B-8331-57EBB3D0545F}"/>
                </a:ext>
              </a:extLst>
            </p:cNvPr>
            <p:cNvSpPr txBox="1"/>
            <p:nvPr/>
          </p:nvSpPr>
          <p:spPr>
            <a:xfrm>
              <a:off x="3560263" y="2205596"/>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Flying Medical Service, Tanzania</a:t>
              </a:r>
            </a:p>
          </p:txBody>
        </p:sp>
      </p:grpSp>
      <p:sp>
        <p:nvSpPr>
          <p:cNvPr id="55" name="Left-Right Arrow 54">
            <a:extLst>
              <a:ext uri="{FF2B5EF4-FFF2-40B4-BE49-F238E27FC236}">
                <a16:creationId xmlns:a16="http://schemas.microsoft.com/office/drawing/2014/main" id="{01F24ED3-2C22-2D43-BBE0-779585B16CED}"/>
              </a:ext>
            </a:extLst>
          </p:cNvPr>
          <p:cNvSpPr/>
          <p:nvPr/>
        </p:nvSpPr>
        <p:spPr>
          <a:xfrm rot="5400000">
            <a:off x="2389093" y="4574309"/>
            <a:ext cx="457579" cy="255507"/>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a:extLst>
              <a:ext uri="{FF2B5EF4-FFF2-40B4-BE49-F238E27FC236}">
                <a16:creationId xmlns:a16="http://schemas.microsoft.com/office/drawing/2014/main" id="{D4E0517C-41A4-9B49-BDE0-C066BCB0492F}"/>
              </a:ext>
            </a:extLst>
          </p:cNvPr>
          <p:cNvSpPr/>
          <p:nvPr/>
        </p:nvSpPr>
        <p:spPr>
          <a:xfrm rot="5400000">
            <a:off x="10924964" y="4498097"/>
            <a:ext cx="457579" cy="255507"/>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7138D6C4-0FF0-6141-BD45-6D704A13AFB0}"/>
              </a:ext>
            </a:extLst>
          </p:cNvPr>
          <p:cNvGrpSpPr/>
          <p:nvPr/>
        </p:nvGrpSpPr>
        <p:grpSpPr>
          <a:xfrm>
            <a:off x="1905491" y="4961070"/>
            <a:ext cx="1424781" cy="1424781"/>
            <a:chOff x="3336639" y="3993885"/>
            <a:chExt cx="1424781" cy="1424781"/>
          </a:xfrm>
        </p:grpSpPr>
        <p:sp>
          <p:nvSpPr>
            <p:cNvPr id="59" name="Oval 58">
              <a:extLst>
                <a:ext uri="{FF2B5EF4-FFF2-40B4-BE49-F238E27FC236}">
                  <a16:creationId xmlns:a16="http://schemas.microsoft.com/office/drawing/2014/main" id="{0E2503D5-5DAF-114D-AC63-8E6B4C2A1AA7}"/>
                </a:ext>
              </a:extLst>
            </p:cNvPr>
            <p:cNvSpPr/>
            <p:nvPr/>
          </p:nvSpPr>
          <p:spPr>
            <a:xfrm>
              <a:off x="3336639" y="3993885"/>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Oval 4">
              <a:extLst>
                <a:ext uri="{FF2B5EF4-FFF2-40B4-BE49-F238E27FC236}">
                  <a16:creationId xmlns:a16="http://schemas.microsoft.com/office/drawing/2014/main" id="{BF4FEC71-541D-234B-A546-FE2DB19D831E}"/>
                </a:ext>
              </a:extLst>
            </p:cNvPr>
            <p:cNvSpPr txBox="1"/>
            <p:nvPr/>
          </p:nvSpPr>
          <p:spPr>
            <a:xfrm>
              <a:off x="3545293" y="4202539"/>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outerShdw blurRad="38100" dist="19050" dir="2700000" algn="tl" rotWithShape="0">
                      <a:schemeClr val="dk1">
                        <a:alpha val="40000"/>
                      </a:schemeClr>
                    </a:outerShdw>
                  </a:effectLst>
                </a:rPr>
                <a:t>Communities</a:t>
              </a:r>
              <a:endParaRPr lang="en-US" sz="1400" kern="1200" dirty="0"/>
            </a:p>
          </p:txBody>
        </p:sp>
      </p:grpSp>
      <p:grpSp>
        <p:nvGrpSpPr>
          <p:cNvPr id="61" name="Group 60">
            <a:extLst>
              <a:ext uri="{FF2B5EF4-FFF2-40B4-BE49-F238E27FC236}">
                <a16:creationId xmlns:a16="http://schemas.microsoft.com/office/drawing/2014/main" id="{439E11B9-21B4-8142-AFE1-464E4D23C405}"/>
              </a:ext>
            </a:extLst>
          </p:cNvPr>
          <p:cNvGrpSpPr/>
          <p:nvPr/>
        </p:nvGrpSpPr>
        <p:grpSpPr>
          <a:xfrm>
            <a:off x="10417747" y="4930851"/>
            <a:ext cx="1424781" cy="1424781"/>
            <a:chOff x="3336639" y="3993885"/>
            <a:chExt cx="1424781" cy="1424781"/>
          </a:xfrm>
        </p:grpSpPr>
        <p:sp>
          <p:nvSpPr>
            <p:cNvPr id="62" name="Oval 61">
              <a:extLst>
                <a:ext uri="{FF2B5EF4-FFF2-40B4-BE49-F238E27FC236}">
                  <a16:creationId xmlns:a16="http://schemas.microsoft.com/office/drawing/2014/main" id="{098FD6E2-AC96-3C4F-BCF3-4C6EE8347997}"/>
                </a:ext>
              </a:extLst>
            </p:cNvPr>
            <p:cNvSpPr/>
            <p:nvPr/>
          </p:nvSpPr>
          <p:spPr>
            <a:xfrm>
              <a:off x="3336639" y="3993885"/>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Oval 4">
              <a:extLst>
                <a:ext uri="{FF2B5EF4-FFF2-40B4-BE49-F238E27FC236}">
                  <a16:creationId xmlns:a16="http://schemas.microsoft.com/office/drawing/2014/main" id="{22EC7F32-4FC4-014E-BAD9-82232B25F23D}"/>
                </a:ext>
              </a:extLst>
            </p:cNvPr>
            <p:cNvSpPr txBox="1"/>
            <p:nvPr/>
          </p:nvSpPr>
          <p:spPr>
            <a:xfrm>
              <a:off x="3545293" y="4202539"/>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cap="none" spc="0" dirty="0">
                  <a:ln w="0"/>
                  <a:solidFill>
                    <a:schemeClr val="tx1"/>
                  </a:solidFill>
                  <a:effectLst>
                    <a:outerShdw blurRad="38100" dist="19050" dir="2700000" algn="tl" rotWithShape="0">
                      <a:schemeClr val="dk1">
                        <a:alpha val="40000"/>
                      </a:schemeClr>
                    </a:outerShdw>
                  </a:effectLst>
                </a:rPr>
                <a:t>Communities</a:t>
              </a:r>
              <a:endParaRPr lang="en-US" sz="1400" kern="1200" dirty="0"/>
            </a:p>
          </p:txBody>
        </p:sp>
      </p:grpSp>
      <p:grpSp>
        <p:nvGrpSpPr>
          <p:cNvPr id="65" name="Group 64">
            <a:extLst>
              <a:ext uri="{FF2B5EF4-FFF2-40B4-BE49-F238E27FC236}">
                <a16:creationId xmlns:a16="http://schemas.microsoft.com/office/drawing/2014/main" id="{25C84192-6EB3-5249-AD0B-BEAB25D5A309}"/>
              </a:ext>
            </a:extLst>
          </p:cNvPr>
          <p:cNvGrpSpPr/>
          <p:nvPr/>
        </p:nvGrpSpPr>
        <p:grpSpPr>
          <a:xfrm>
            <a:off x="10193846" y="956929"/>
            <a:ext cx="1424781" cy="1424781"/>
            <a:chOff x="3351609" y="2990"/>
            <a:chExt cx="1424781" cy="1424781"/>
          </a:xfrm>
        </p:grpSpPr>
        <p:sp>
          <p:nvSpPr>
            <p:cNvPr id="66" name="Oval 65">
              <a:extLst>
                <a:ext uri="{FF2B5EF4-FFF2-40B4-BE49-F238E27FC236}">
                  <a16:creationId xmlns:a16="http://schemas.microsoft.com/office/drawing/2014/main" id="{3F670CBE-38A7-3C4F-9506-A470BB0A1229}"/>
                </a:ext>
              </a:extLst>
            </p:cNvPr>
            <p:cNvSpPr/>
            <p:nvPr/>
          </p:nvSpPr>
          <p:spPr>
            <a:xfrm>
              <a:off x="3351609" y="2990"/>
              <a:ext cx="1424781" cy="1424781"/>
            </a:xfrm>
            <a:prstGeom prst="ellipse">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Oval 4">
              <a:extLst>
                <a:ext uri="{FF2B5EF4-FFF2-40B4-BE49-F238E27FC236}">
                  <a16:creationId xmlns:a16="http://schemas.microsoft.com/office/drawing/2014/main" id="{DE9C324A-81AE-F64A-8DA9-0A9881E5A6A4}"/>
                </a:ext>
              </a:extLst>
            </p:cNvPr>
            <p:cNvSpPr txBox="1"/>
            <p:nvPr/>
          </p:nvSpPr>
          <p:spPr>
            <a:xfrm>
              <a:off x="3560262" y="237800"/>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cap="none" spc="0" dirty="0">
                  <a:ln w="0"/>
                  <a:solidFill>
                    <a:schemeClr val="tx1"/>
                  </a:solidFill>
                  <a:effectLst>
                    <a:outerShdw blurRad="38100" dist="19050" dir="2700000" algn="tl" rotWithShape="0">
                      <a:schemeClr val="dk1">
                        <a:alpha val="40000"/>
                      </a:schemeClr>
                    </a:outerShdw>
                  </a:effectLst>
                </a:rPr>
                <a:t>Vendors</a:t>
              </a:r>
              <a:endParaRPr lang="en-US" sz="1600" kern="1200" dirty="0"/>
            </a:p>
          </p:txBody>
        </p:sp>
      </p:grpSp>
      <p:sp>
        <p:nvSpPr>
          <p:cNvPr id="20" name="Quad Arrow 19">
            <a:extLst>
              <a:ext uri="{FF2B5EF4-FFF2-40B4-BE49-F238E27FC236}">
                <a16:creationId xmlns:a16="http://schemas.microsoft.com/office/drawing/2014/main" id="{A9471A0D-8C34-9B48-A1EB-5DA0C36E6B5B}"/>
              </a:ext>
            </a:extLst>
          </p:cNvPr>
          <p:cNvSpPr/>
          <p:nvPr/>
        </p:nvSpPr>
        <p:spPr>
          <a:xfrm>
            <a:off x="1581922" y="2376627"/>
            <a:ext cx="10146330" cy="51944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Down Arrow 31">
            <a:extLst>
              <a:ext uri="{FF2B5EF4-FFF2-40B4-BE49-F238E27FC236}">
                <a16:creationId xmlns:a16="http://schemas.microsoft.com/office/drawing/2014/main" id="{D7B92B59-44FE-9A41-9D19-31B5C2C2EA8B}"/>
              </a:ext>
            </a:extLst>
          </p:cNvPr>
          <p:cNvSpPr/>
          <p:nvPr/>
        </p:nvSpPr>
        <p:spPr>
          <a:xfrm>
            <a:off x="8663756" y="2381710"/>
            <a:ext cx="255507" cy="50942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Up-Down Arrow 67">
            <a:extLst>
              <a:ext uri="{FF2B5EF4-FFF2-40B4-BE49-F238E27FC236}">
                <a16:creationId xmlns:a16="http://schemas.microsoft.com/office/drawing/2014/main" id="{D64B7A1C-F93C-9D48-8B88-E29C28C147BB}"/>
              </a:ext>
            </a:extLst>
          </p:cNvPr>
          <p:cNvSpPr/>
          <p:nvPr/>
        </p:nvSpPr>
        <p:spPr>
          <a:xfrm>
            <a:off x="10921568" y="2392163"/>
            <a:ext cx="255507" cy="50942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Up-Down Arrow 68">
            <a:extLst>
              <a:ext uri="{FF2B5EF4-FFF2-40B4-BE49-F238E27FC236}">
                <a16:creationId xmlns:a16="http://schemas.microsoft.com/office/drawing/2014/main" id="{FBABA024-FA15-B246-A066-24EBDC606608}"/>
              </a:ext>
            </a:extLst>
          </p:cNvPr>
          <p:cNvSpPr/>
          <p:nvPr/>
        </p:nvSpPr>
        <p:spPr>
          <a:xfrm>
            <a:off x="4433973" y="2392163"/>
            <a:ext cx="255507" cy="50942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 Arrow 69">
            <a:extLst>
              <a:ext uri="{FF2B5EF4-FFF2-40B4-BE49-F238E27FC236}">
                <a16:creationId xmlns:a16="http://schemas.microsoft.com/office/drawing/2014/main" id="{5803C80C-0AF3-DA4E-86A3-C747BF93FAFD}"/>
              </a:ext>
            </a:extLst>
          </p:cNvPr>
          <p:cNvSpPr/>
          <p:nvPr/>
        </p:nvSpPr>
        <p:spPr>
          <a:xfrm>
            <a:off x="9654698" y="3505919"/>
            <a:ext cx="533991" cy="280757"/>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70">
            <a:extLst>
              <a:ext uri="{FF2B5EF4-FFF2-40B4-BE49-F238E27FC236}">
                <a16:creationId xmlns:a16="http://schemas.microsoft.com/office/drawing/2014/main" id="{23E6C060-3E03-9C40-AD82-7855CA575530}"/>
              </a:ext>
            </a:extLst>
          </p:cNvPr>
          <p:cNvSpPr/>
          <p:nvPr/>
        </p:nvSpPr>
        <p:spPr>
          <a:xfrm rot="5400000">
            <a:off x="4319561" y="4495339"/>
            <a:ext cx="457579" cy="255507"/>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a:extLst>
              <a:ext uri="{FF2B5EF4-FFF2-40B4-BE49-F238E27FC236}">
                <a16:creationId xmlns:a16="http://schemas.microsoft.com/office/drawing/2014/main" id="{7D3A249F-F527-E440-B98B-6B9BFCC5F577}"/>
              </a:ext>
            </a:extLst>
          </p:cNvPr>
          <p:cNvSpPr/>
          <p:nvPr/>
        </p:nvSpPr>
        <p:spPr>
          <a:xfrm>
            <a:off x="3283411" y="3504807"/>
            <a:ext cx="533991" cy="280757"/>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eft-Right Arrow 72">
            <a:extLst>
              <a:ext uri="{FF2B5EF4-FFF2-40B4-BE49-F238E27FC236}">
                <a16:creationId xmlns:a16="http://schemas.microsoft.com/office/drawing/2014/main" id="{696E6BDA-C688-5940-ACCC-AA9F7B363583}"/>
              </a:ext>
            </a:extLst>
          </p:cNvPr>
          <p:cNvSpPr/>
          <p:nvPr/>
        </p:nvSpPr>
        <p:spPr>
          <a:xfrm>
            <a:off x="5280954" y="3522943"/>
            <a:ext cx="533991" cy="280757"/>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9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1" name="Google Shape;871;p29"/>
          <p:cNvPicPr preferRelativeResize="0">
            <a:picLocks noGrp="1"/>
          </p:cNvPicPr>
          <p:nvPr>
            <p:ph type="body" idx="1"/>
          </p:nvPr>
        </p:nvPicPr>
        <p:blipFill rotWithShape="1">
          <a:blip r:embed="rId3">
            <a:alphaModFix/>
          </a:blip>
          <a:srcRect/>
          <a:stretch/>
        </p:blipFill>
        <p:spPr>
          <a:xfrm>
            <a:off x="9113574" y="4199180"/>
            <a:ext cx="2742353" cy="1854689"/>
          </a:xfrm>
          <a:prstGeom prst="rect">
            <a:avLst/>
          </a:prstGeom>
          <a:noFill/>
          <a:ln>
            <a:noFill/>
          </a:ln>
        </p:spPr>
      </p:pic>
      <p:pic>
        <p:nvPicPr>
          <p:cNvPr id="872" name="Google Shape;872;p29" descr="ocation of the municipality and town of El Charco in the Nariño Department o"/>
          <p:cNvPicPr preferRelativeResize="0"/>
          <p:nvPr/>
        </p:nvPicPr>
        <p:blipFill rotWithShape="1">
          <a:blip r:embed="rId4">
            <a:alphaModFix/>
          </a:blip>
          <a:srcRect/>
          <a:stretch/>
        </p:blipFill>
        <p:spPr>
          <a:xfrm>
            <a:off x="1061712" y="4654308"/>
            <a:ext cx="2029329" cy="1815995"/>
          </a:xfrm>
          <a:prstGeom prst="rect">
            <a:avLst/>
          </a:prstGeom>
          <a:noFill/>
          <a:ln>
            <a:noFill/>
          </a:ln>
        </p:spPr>
      </p:pic>
      <p:sp>
        <p:nvSpPr>
          <p:cNvPr id="873" name="Google Shape;873;p29" descr="ímites de Colombia | Saber es práctico"/>
          <p:cNvSpPr/>
          <p:nvPr/>
        </p:nvSpPr>
        <p:spPr>
          <a:xfrm>
            <a:off x="0" y="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74" name="Google Shape;874;p29" descr="ímites de Colombia"/>
          <p:cNvPicPr preferRelativeResize="0"/>
          <p:nvPr/>
        </p:nvPicPr>
        <p:blipFill rotWithShape="1">
          <a:blip r:embed="rId5">
            <a:alphaModFix/>
          </a:blip>
          <a:srcRect/>
          <a:stretch/>
        </p:blipFill>
        <p:spPr>
          <a:xfrm>
            <a:off x="6486908" y="4008659"/>
            <a:ext cx="2006873" cy="2366741"/>
          </a:xfrm>
          <a:prstGeom prst="rect">
            <a:avLst/>
          </a:prstGeom>
          <a:noFill/>
          <a:ln>
            <a:noFill/>
          </a:ln>
        </p:spPr>
      </p:pic>
      <p:sp>
        <p:nvSpPr>
          <p:cNvPr id="876" name="Google Shape;876;p29"/>
          <p:cNvSpPr/>
          <p:nvPr/>
        </p:nvSpPr>
        <p:spPr>
          <a:xfrm>
            <a:off x="152400" y="832870"/>
            <a:ext cx="9741851" cy="584735"/>
          </a:xfrm>
          <a:prstGeom prst="rect">
            <a:avLst/>
          </a:prstGeom>
          <a:noFill/>
          <a:ln>
            <a:noFill/>
          </a:ln>
        </p:spPr>
        <p:txBody>
          <a:bodyPr spcFirstLastPara="1" wrap="square" lIns="91425" tIns="45700" rIns="91425" bIns="45700" anchor="t" anchorCtr="0">
            <a:spAutoFit/>
          </a:bodyPr>
          <a:lstStyle/>
          <a:p>
            <a:pPr lvl="0"/>
            <a:r>
              <a:rPr lang="en-US" sz="3200" b="1" dirty="0">
                <a:solidFill>
                  <a:srgbClr val="002060"/>
                </a:solidFill>
                <a:latin typeface="+mj-lt"/>
                <a:ea typeface="+mj-ea"/>
                <a:cs typeface="+mj-cs"/>
                <a:sym typeface="Arial"/>
              </a:rPr>
              <a:t>EL CHARCO, </a:t>
            </a:r>
            <a:r>
              <a:rPr lang="en-US" sz="3200" b="1" dirty="0">
                <a:solidFill>
                  <a:srgbClr val="002060"/>
                </a:solidFill>
                <a:latin typeface="+mj-lt"/>
                <a:ea typeface="+mj-ea"/>
                <a:cs typeface="+mj-cs"/>
              </a:rPr>
              <a:t>Nariño</a:t>
            </a:r>
            <a:r>
              <a:rPr lang="en-US" sz="3200" b="1" dirty="0">
                <a:solidFill>
                  <a:srgbClr val="002060"/>
                </a:solidFill>
                <a:latin typeface="+mj-lt"/>
                <a:ea typeface="+mj-ea"/>
                <a:cs typeface="+mj-cs"/>
                <a:sym typeface="Arial"/>
              </a:rPr>
              <a:t>, Colombia</a:t>
            </a:r>
            <a:endParaRPr sz="3200" b="1" dirty="0">
              <a:solidFill>
                <a:srgbClr val="002060"/>
              </a:solidFill>
              <a:latin typeface="+mj-lt"/>
              <a:ea typeface="+mj-ea"/>
              <a:cs typeface="+mj-cs"/>
            </a:endParaRPr>
          </a:p>
        </p:txBody>
      </p:sp>
      <p:pic>
        <p:nvPicPr>
          <p:cNvPr id="3" name="Picture 2">
            <a:extLst>
              <a:ext uri="{FF2B5EF4-FFF2-40B4-BE49-F238E27FC236}">
                <a16:creationId xmlns:a16="http://schemas.microsoft.com/office/drawing/2014/main" id="{3C5CEBAD-AB3A-8048-B7B9-4B42F8FDD6FC}"/>
              </a:ext>
            </a:extLst>
          </p:cNvPr>
          <p:cNvPicPr>
            <a:picLocks noChangeAspect="1"/>
          </p:cNvPicPr>
          <p:nvPr/>
        </p:nvPicPr>
        <p:blipFill>
          <a:blip r:embed="rId6"/>
          <a:stretch>
            <a:fillRect/>
          </a:stretch>
        </p:blipFill>
        <p:spPr>
          <a:xfrm>
            <a:off x="3940623" y="4582509"/>
            <a:ext cx="2258001" cy="1959597"/>
          </a:xfrm>
          <a:prstGeom prst="rect">
            <a:avLst/>
          </a:prstGeom>
        </p:spPr>
      </p:pic>
      <p:pic>
        <p:nvPicPr>
          <p:cNvPr id="5" name="Picture 4">
            <a:extLst>
              <a:ext uri="{FF2B5EF4-FFF2-40B4-BE49-F238E27FC236}">
                <a16:creationId xmlns:a16="http://schemas.microsoft.com/office/drawing/2014/main" id="{558C2994-F343-674C-BF98-C1AADD57EA42}"/>
              </a:ext>
            </a:extLst>
          </p:cNvPr>
          <p:cNvPicPr>
            <a:picLocks noChangeAspect="1"/>
          </p:cNvPicPr>
          <p:nvPr/>
        </p:nvPicPr>
        <p:blipFill>
          <a:blip r:embed="rId7"/>
          <a:stretch>
            <a:fillRect/>
          </a:stretch>
        </p:blipFill>
        <p:spPr>
          <a:xfrm>
            <a:off x="193187" y="1349059"/>
            <a:ext cx="6293721" cy="3233450"/>
          </a:xfrm>
          <a:prstGeom prst="rect">
            <a:avLst/>
          </a:prstGeom>
        </p:spPr>
      </p:pic>
      <p:sp>
        <p:nvSpPr>
          <p:cNvPr id="6" name="TextBox 5">
            <a:extLst>
              <a:ext uri="{FF2B5EF4-FFF2-40B4-BE49-F238E27FC236}">
                <a16:creationId xmlns:a16="http://schemas.microsoft.com/office/drawing/2014/main" id="{7F6A5A7C-1B83-A24D-A662-67671A002430}"/>
              </a:ext>
            </a:extLst>
          </p:cNvPr>
          <p:cNvSpPr txBox="1"/>
          <p:nvPr/>
        </p:nvSpPr>
        <p:spPr>
          <a:xfrm>
            <a:off x="6899846" y="2114372"/>
            <a:ext cx="1545021" cy="707886"/>
          </a:xfrm>
          <a:prstGeom prst="rect">
            <a:avLst/>
          </a:prstGeom>
          <a:noFill/>
        </p:spPr>
        <p:txBody>
          <a:bodyPr wrap="square" rtlCol="0">
            <a:spAutoFit/>
          </a:bodyPr>
          <a:lstStyle/>
          <a:p>
            <a:r>
              <a:rPr lang="en-US" sz="2000" dirty="0"/>
              <a:t>67% Urban</a:t>
            </a:r>
          </a:p>
          <a:p>
            <a:r>
              <a:rPr lang="en-US" sz="2000" dirty="0"/>
              <a:t>33% Rural</a:t>
            </a:r>
          </a:p>
        </p:txBody>
      </p:sp>
      <p:sp>
        <p:nvSpPr>
          <p:cNvPr id="7" name="Rectangle 6">
            <a:extLst>
              <a:ext uri="{FF2B5EF4-FFF2-40B4-BE49-F238E27FC236}">
                <a16:creationId xmlns:a16="http://schemas.microsoft.com/office/drawing/2014/main" id="{A52B5F91-28B6-ED4D-AA86-D90B2E1EE885}"/>
              </a:ext>
            </a:extLst>
          </p:cNvPr>
          <p:cNvSpPr/>
          <p:nvPr/>
        </p:nvSpPr>
        <p:spPr>
          <a:xfrm>
            <a:off x="6899846" y="2935538"/>
            <a:ext cx="3584905" cy="1015663"/>
          </a:xfrm>
          <a:prstGeom prst="rect">
            <a:avLst/>
          </a:prstGeom>
        </p:spPr>
        <p:txBody>
          <a:bodyPr wrap="square">
            <a:spAutoFit/>
          </a:bodyPr>
          <a:lstStyle/>
          <a:p>
            <a:pPr lvl="0">
              <a:buClr>
                <a:srgbClr val="FF0000"/>
              </a:buClr>
              <a:buSzPts val="1600"/>
            </a:pPr>
            <a:r>
              <a:rPr lang="en-US" sz="2000" dirty="0">
                <a:solidFill>
                  <a:srgbClr val="FF0000"/>
                </a:solidFill>
                <a:latin typeface="Calibri"/>
                <a:ea typeface="Calibri"/>
                <a:cs typeface="Calibri"/>
                <a:sym typeface="Calibri"/>
              </a:rPr>
              <a:t>67.3% of the population </a:t>
            </a:r>
            <a:r>
              <a:rPr lang="en-US" sz="2000" dirty="0">
                <a:solidFill>
                  <a:srgbClr val="FF0000"/>
                </a:solidFill>
                <a:latin typeface="Calibri"/>
                <a:cs typeface="Calibri"/>
              </a:rPr>
              <a:t>in Nariño and 99% in El </a:t>
            </a:r>
            <a:r>
              <a:rPr lang="en-US" sz="2000" dirty="0" err="1">
                <a:solidFill>
                  <a:srgbClr val="FF0000"/>
                </a:solidFill>
                <a:latin typeface="Calibri"/>
                <a:cs typeface="Calibri"/>
              </a:rPr>
              <a:t>Charco</a:t>
            </a:r>
            <a:r>
              <a:rPr lang="en-US" sz="2000" dirty="0">
                <a:solidFill>
                  <a:srgbClr val="FF0000"/>
                </a:solidFill>
                <a:latin typeface="Calibri"/>
                <a:cs typeface="Calibri"/>
                <a:sym typeface="Calibri"/>
              </a:rPr>
              <a:t> </a:t>
            </a:r>
            <a:r>
              <a:rPr lang="en-US" sz="2000" dirty="0">
                <a:solidFill>
                  <a:srgbClr val="FF0000"/>
                </a:solidFill>
                <a:latin typeface="Calibri"/>
                <a:ea typeface="Calibri"/>
                <a:cs typeface="Calibri"/>
                <a:sym typeface="Calibri"/>
              </a:rPr>
              <a:t>lives below the poverty line </a:t>
            </a:r>
            <a:endParaRPr lang="en-US" sz="2000" dirty="0"/>
          </a:p>
        </p:txBody>
      </p:sp>
      <p:pic>
        <p:nvPicPr>
          <p:cNvPr id="11" name="Picture 10">
            <a:extLst>
              <a:ext uri="{FF2B5EF4-FFF2-40B4-BE49-F238E27FC236}">
                <a16:creationId xmlns:a16="http://schemas.microsoft.com/office/drawing/2014/main" id="{E86F53D2-5B0E-6043-90FE-1BA8148FA53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tretch>
            <a:fillRect/>
          </a:stretch>
        </p:blipFill>
        <p:spPr>
          <a:xfrm>
            <a:off x="10054040" y="832870"/>
            <a:ext cx="1909360" cy="1719166"/>
          </a:xfrm>
          <a:prstGeom prst="rect">
            <a:avLst/>
          </a:prstGeom>
        </p:spPr>
      </p:pic>
    </p:spTree>
    <p:extLst>
      <p:ext uri="{BB962C8B-B14F-4D97-AF65-F5344CB8AC3E}">
        <p14:creationId xmlns:p14="http://schemas.microsoft.com/office/powerpoint/2010/main" val="287320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pic>
        <p:nvPicPr>
          <p:cNvPr id="798" name="Google Shape;798;p21" descr="a imagen puede contener: 3 personas, personas sonriendo"/>
          <p:cNvPicPr preferRelativeResize="0"/>
          <p:nvPr/>
        </p:nvPicPr>
        <p:blipFill rotWithShape="1">
          <a:blip r:embed="rId3">
            <a:alphaModFix/>
          </a:blip>
          <a:srcRect b="-757"/>
          <a:stretch/>
        </p:blipFill>
        <p:spPr>
          <a:xfrm>
            <a:off x="237797" y="3562511"/>
            <a:ext cx="3697595" cy="2876628"/>
          </a:xfrm>
          <a:prstGeom prst="rect">
            <a:avLst/>
          </a:prstGeom>
          <a:noFill/>
          <a:ln>
            <a:noFill/>
          </a:ln>
        </p:spPr>
      </p:pic>
      <p:sp>
        <p:nvSpPr>
          <p:cNvPr id="799" name="Google Shape;799;p21"/>
          <p:cNvSpPr/>
          <p:nvPr/>
        </p:nvSpPr>
        <p:spPr>
          <a:xfrm>
            <a:off x="211356" y="844737"/>
            <a:ext cx="5693097"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002060"/>
                </a:solidFill>
                <a:latin typeface="+mj-lt"/>
                <a:ea typeface="+mj-ea"/>
                <a:cs typeface="+mj-cs"/>
                <a:sym typeface="Franklin Gothic"/>
              </a:rPr>
              <a:t>We want to go even further</a:t>
            </a:r>
            <a:r>
              <a:rPr lang="en-US" sz="2800" dirty="0">
                <a:solidFill>
                  <a:srgbClr val="002060"/>
                </a:solidFill>
                <a:latin typeface="Franklin Gothic"/>
                <a:ea typeface="Franklin Gothic"/>
                <a:cs typeface="Franklin Gothic"/>
                <a:sym typeface="Franklin Gothic"/>
              </a:rPr>
              <a:t>…</a:t>
            </a:r>
            <a:endParaRPr sz="2800" dirty="0">
              <a:solidFill>
                <a:srgbClr val="002060"/>
              </a:solidFill>
              <a:latin typeface="Franklin Gothic"/>
              <a:ea typeface="Franklin Gothic"/>
              <a:cs typeface="Franklin Gothic"/>
              <a:sym typeface="Franklin Gothic"/>
            </a:endParaRPr>
          </a:p>
        </p:txBody>
      </p:sp>
      <p:sp>
        <p:nvSpPr>
          <p:cNvPr id="800" name="Google Shape;800;p21"/>
          <p:cNvSpPr/>
          <p:nvPr/>
        </p:nvSpPr>
        <p:spPr>
          <a:xfrm>
            <a:off x="30563" y="3520857"/>
            <a:ext cx="4354831" cy="33375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1" name="Google Shape;801;p21"/>
          <p:cNvSpPr txBox="1">
            <a:spLocks noGrp="1"/>
          </p:cNvSpPr>
          <p:nvPr>
            <p:ph type="body" idx="1"/>
          </p:nvPr>
        </p:nvSpPr>
        <p:spPr>
          <a:xfrm>
            <a:off x="211356" y="1429472"/>
            <a:ext cx="3993243" cy="209138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C00000"/>
              </a:buClr>
              <a:buSzPts val="3600"/>
              <a:buChar char="•"/>
            </a:pPr>
            <a:r>
              <a:rPr lang="en-US" sz="2400" dirty="0">
                <a:solidFill>
                  <a:srgbClr val="C00000"/>
                </a:solidFill>
              </a:rPr>
              <a:t>Telehealth</a:t>
            </a:r>
            <a:endParaRPr sz="2400" dirty="0">
              <a:solidFill>
                <a:srgbClr val="C00000"/>
              </a:solidFill>
            </a:endParaRPr>
          </a:p>
          <a:p>
            <a:pPr marL="228600" lvl="0" indent="-228600" algn="l" rtl="0">
              <a:lnSpc>
                <a:spcPct val="80000"/>
              </a:lnSpc>
              <a:spcBef>
                <a:spcPts val="1000"/>
              </a:spcBef>
              <a:spcAft>
                <a:spcPts val="0"/>
              </a:spcAft>
              <a:buClr>
                <a:srgbClr val="C00000"/>
              </a:buClr>
              <a:buSzPts val="3600"/>
              <a:buChar char="•"/>
            </a:pPr>
            <a:r>
              <a:rPr lang="en-US" sz="2400" dirty="0">
                <a:solidFill>
                  <a:srgbClr val="C00000"/>
                </a:solidFill>
              </a:rPr>
              <a:t>Remote Patient Monitoring </a:t>
            </a:r>
            <a:endParaRPr sz="2400" dirty="0"/>
          </a:p>
          <a:p>
            <a:pPr marL="228600" lvl="0" indent="-228600" algn="l" rtl="0">
              <a:lnSpc>
                <a:spcPct val="80000"/>
              </a:lnSpc>
              <a:spcBef>
                <a:spcPts val="1000"/>
              </a:spcBef>
              <a:spcAft>
                <a:spcPts val="0"/>
              </a:spcAft>
              <a:buClr>
                <a:srgbClr val="C00000"/>
              </a:buClr>
              <a:buSzPts val="3600"/>
              <a:buChar char="•"/>
            </a:pPr>
            <a:r>
              <a:rPr lang="en-US" sz="2400" dirty="0">
                <a:solidFill>
                  <a:srgbClr val="C00000"/>
                </a:solidFill>
              </a:rPr>
              <a:t>Drone Program</a:t>
            </a:r>
            <a:endParaRPr sz="2400" dirty="0"/>
          </a:p>
          <a:p>
            <a:pPr marL="228600" lvl="0" indent="-228600" algn="l" rtl="0">
              <a:lnSpc>
                <a:spcPct val="80000"/>
              </a:lnSpc>
              <a:spcBef>
                <a:spcPts val="1000"/>
              </a:spcBef>
              <a:spcAft>
                <a:spcPts val="0"/>
              </a:spcAft>
              <a:buClr>
                <a:srgbClr val="C00000"/>
              </a:buClr>
              <a:buSzPts val="3600"/>
              <a:buChar char="•"/>
            </a:pPr>
            <a:r>
              <a:rPr lang="en-US" sz="2400" dirty="0">
                <a:solidFill>
                  <a:srgbClr val="C00000"/>
                </a:solidFill>
              </a:rPr>
              <a:t>Data and Analytics</a:t>
            </a:r>
            <a:endParaRPr sz="2400" dirty="0"/>
          </a:p>
          <a:p>
            <a:pPr marL="228600" lvl="0" indent="-228600" algn="l" rtl="0">
              <a:lnSpc>
                <a:spcPct val="80000"/>
              </a:lnSpc>
              <a:spcBef>
                <a:spcPts val="1000"/>
              </a:spcBef>
              <a:spcAft>
                <a:spcPts val="0"/>
              </a:spcAft>
              <a:buClr>
                <a:srgbClr val="C00000"/>
              </a:buClr>
              <a:buSzPts val="3600"/>
              <a:buChar char="•"/>
            </a:pPr>
            <a:r>
              <a:rPr lang="en-US" sz="2400" dirty="0">
                <a:solidFill>
                  <a:srgbClr val="C00000"/>
                </a:solidFill>
              </a:rPr>
              <a:t>Supply Chain and Logistics </a:t>
            </a:r>
            <a:endParaRPr sz="2400" dirty="0">
              <a:solidFill>
                <a:srgbClr val="C00000"/>
              </a:solidFill>
            </a:endParaRPr>
          </a:p>
        </p:txBody>
      </p:sp>
      <p:sp>
        <p:nvSpPr>
          <p:cNvPr id="8" name="Rectángulo 3">
            <a:extLst>
              <a:ext uri="{FF2B5EF4-FFF2-40B4-BE49-F238E27FC236}">
                <a16:creationId xmlns:a16="http://schemas.microsoft.com/office/drawing/2014/main" id="{289B76E1-C14B-0D4E-B478-D047216A583B}"/>
              </a:ext>
            </a:extLst>
          </p:cNvPr>
          <p:cNvSpPr/>
          <p:nvPr/>
        </p:nvSpPr>
        <p:spPr>
          <a:xfrm>
            <a:off x="4385392" y="1429472"/>
            <a:ext cx="7344714" cy="4832092"/>
          </a:xfrm>
          <a:prstGeom prst="rect">
            <a:avLst/>
          </a:prstGeom>
        </p:spPr>
        <p:txBody>
          <a:bodyPr wrap="square">
            <a:spAutoFit/>
          </a:bodyPr>
          <a:lstStyle/>
          <a:p>
            <a:pPr marL="342900" indent="-342900">
              <a:buFont typeface="Arial" panose="020B0604020202020204" pitchFamily="34" charset="0"/>
              <a:buChar char="•"/>
              <a:defRPr/>
            </a:pPr>
            <a:r>
              <a:rPr lang="en-US" sz="2800" dirty="0">
                <a:solidFill>
                  <a:prstClr val="black"/>
                </a:solidFill>
                <a:latin typeface="Helvetica Neue" charset="0"/>
                <a:ea typeface="Helvetica Neue" charset="0"/>
                <a:cs typeface="Helvetica Neue" charset="0"/>
              </a:rPr>
              <a:t>Funding</a:t>
            </a:r>
            <a:endPar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Program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Access to vendors and international domain knowledge partners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Digital runway to help PAC develop a secure and stable connectivity to stay in touch with the communities.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Tools for telehealth, diagnosis and digital clinical record.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Helvetica Neue" charset="0"/>
                <a:ea typeface="Helvetica Neue" charset="0"/>
                <a:cs typeface="Helvetica Neue" charset="0"/>
              </a:rPr>
              <a:t>Data management expertise</a:t>
            </a:r>
            <a:endPar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Dedicated airplane/ Drone technology</a:t>
            </a:r>
          </a:p>
        </p:txBody>
      </p:sp>
      <p:pic>
        <p:nvPicPr>
          <p:cNvPr id="9" name="Picture 8">
            <a:extLst>
              <a:ext uri="{FF2B5EF4-FFF2-40B4-BE49-F238E27FC236}">
                <a16:creationId xmlns:a16="http://schemas.microsoft.com/office/drawing/2014/main" id="{AA499AB2-BD0C-9745-8E5C-4530A1E707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tretch>
            <a:fillRect/>
          </a:stretch>
        </p:blipFill>
        <p:spPr>
          <a:xfrm>
            <a:off x="10282640" y="5055"/>
            <a:ext cx="1909360" cy="1719166"/>
          </a:xfrm>
          <a:prstGeom prst="rect">
            <a:avLst/>
          </a:prstGeom>
        </p:spPr>
      </p:pic>
    </p:spTree>
    <p:extLst>
      <p:ext uri="{BB962C8B-B14F-4D97-AF65-F5344CB8AC3E}">
        <p14:creationId xmlns:p14="http://schemas.microsoft.com/office/powerpoint/2010/main" val="15408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4B1397-2FDD-494A-A183-CCC19AA4BB83}"/>
              </a:ext>
            </a:extLst>
          </p:cNvPr>
          <p:cNvSpPr>
            <a:spLocks noGrp="1"/>
          </p:cNvSpPr>
          <p:nvPr>
            <p:ph type="title"/>
          </p:nvPr>
        </p:nvSpPr>
        <p:spPr>
          <a:xfrm>
            <a:off x="977900" y="758825"/>
            <a:ext cx="10515600" cy="1325563"/>
          </a:xfrm>
        </p:spPr>
        <p:txBody>
          <a:bodyPr/>
          <a:lstStyle/>
          <a:p>
            <a:r>
              <a:rPr lang="en-US" sz="3200" b="1" dirty="0">
                <a:solidFill>
                  <a:srgbClr val="002060"/>
                </a:solidFill>
              </a:rPr>
              <a:t>Global Humanitarian Network</a:t>
            </a:r>
          </a:p>
        </p:txBody>
      </p:sp>
      <p:pic>
        <p:nvPicPr>
          <p:cNvPr id="11" name="Content Placeholder 10">
            <a:extLst>
              <a:ext uri="{FF2B5EF4-FFF2-40B4-BE49-F238E27FC236}">
                <a16:creationId xmlns:a16="http://schemas.microsoft.com/office/drawing/2014/main" id="{4D96A6F1-382D-6143-97F2-6E8F3AB9D058}"/>
              </a:ext>
            </a:extLst>
          </p:cNvPr>
          <p:cNvPicPr>
            <a:picLocks noGrp="1" noChangeAspect="1"/>
          </p:cNvPicPr>
          <p:nvPr>
            <p:ph idx="1"/>
          </p:nvPr>
        </p:nvPicPr>
        <p:blipFill>
          <a:blip r:embed="rId3"/>
          <a:stretch>
            <a:fillRect/>
          </a:stretch>
        </p:blipFill>
        <p:spPr>
          <a:xfrm>
            <a:off x="977900" y="1779462"/>
            <a:ext cx="9791700" cy="4379484"/>
          </a:xfrm>
        </p:spPr>
      </p:pic>
      <p:pic>
        <p:nvPicPr>
          <p:cNvPr id="12" name="Picture 11">
            <a:extLst>
              <a:ext uri="{FF2B5EF4-FFF2-40B4-BE49-F238E27FC236}">
                <a16:creationId xmlns:a16="http://schemas.microsoft.com/office/drawing/2014/main" id="{690EC210-B34C-D749-AB80-DFA8460DA6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50" b="95795" l="6166" r="96525">
                        <a14:foregroundMark x1="48094" y1="16023" x2="48094" y2="16023"/>
                        <a14:foregroundMark x1="55493" y1="16477" x2="55493" y2="16477"/>
                        <a14:foregroundMark x1="52691" y1="28068" x2="52691" y2="28068"/>
                        <a14:foregroundMark x1="49327" y1="32273" x2="49327" y2="32273"/>
                        <a14:foregroundMark x1="45852" y1="26364" x2="45852" y2="26364"/>
                        <a14:foregroundMark x1="43498" y1="26136" x2="43498" y2="26136"/>
                        <a14:foregroundMark x1="41031" y1="26364" x2="41031" y2="26364"/>
                        <a14:foregroundMark x1="46300" y1="22727" x2="46300" y2="22727"/>
                        <a14:foregroundMark x1="50112" y1="22273" x2="50112" y2="22273"/>
                        <a14:foregroundMark x1="60090" y1="22386" x2="60090" y2="22386"/>
                        <a14:foregroundMark x1="58969" y1="30114" x2="58969" y2="30114"/>
                        <a14:foregroundMark x1="54484" y1="31477" x2="54484" y2="31477"/>
                        <a14:foregroundMark x1="52242" y1="35455" x2="52242" y2="35455"/>
                        <a14:foregroundMark x1="45964" y1="32500" x2="45964" y2="32500"/>
                        <a14:foregroundMark x1="36883" y1="22727" x2="36883" y2="22727"/>
                        <a14:foregroundMark x1="57511" y1="55795" x2="57511" y2="55795"/>
                        <a14:foregroundMark x1="57848" y1="53409" x2="57848" y2="53409"/>
                        <a14:foregroundMark x1="60538" y1="55682" x2="60538" y2="55682"/>
                        <a14:foregroundMark x1="65022" y1="54318" x2="65022" y2="54318"/>
                        <a14:foregroundMark x1="71076" y1="54659" x2="71076" y2="54659"/>
                        <a14:foregroundMark x1="69170" y1="49545" x2="69170" y2="49545"/>
                        <a14:foregroundMark x1="72646" y1="48636" x2="72646" y2="48636"/>
                        <a14:foregroundMark x1="68946" y1="47614" x2="68946" y2="47614"/>
                        <a14:foregroundMark x1="69955" y1="49773" x2="69955" y2="49773"/>
                        <a14:foregroundMark x1="59753" y1="48864" x2="59753" y2="48864"/>
                        <a14:foregroundMark x1="47309" y1="48750" x2="47309" y2="48750"/>
                        <a14:foregroundMark x1="44170" y1="49318" x2="44170" y2="49318"/>
                        <a14:foregroundMark x1="38677" y1="48182" x2="38677" y2="48182"/>
                        <a14:foregroundMark x1="35202" y1="47727" x2="35202" y2="47727"/>
                        <a14:foregroundMark x1="35650" y1="50795" x2="35650" y2="50795"/>
                        <a14:foregroundMark x1="43161" y1="47727" x2="43161" y2="47727"/>
                        <a14:foregroundMark x1="45628" y1="48636" x2="45628" y2="48636"/>
                        <a14:foregroundMark x1="40695" y1="48864" x2="40695" y2="48864"/>
                        <a14:foregroundMark x1="30717" y1="47614" x2="30717" y2="47614"/>
                        <a14:foregroundMark x1="24439" y1="46932" x2="24439" y2="46932"/>
                        <a14:foregroundMark x1="27803" y1="47955" x2="27803" y2="47955"/>
                        <a14:foregroundMark x1="29372" y1="54318" x2="29372" y2="54318"/>
                        <a14:foregroundMark x1="27803" y1="45795" x2="27803" y2="45795"/>
                        <a14:foregroundMark x1="32960" y1="54091" x2="32960" y2="54091"/>
                        <a14:foregroundMark x1="45067" y1="53864" x2="45067" y2="53864"/>
                        <a14:foregroundMark x1="47085" y1="58295" x2="47085" y2="58295"/>
                        <a14:foregroundMark x1="48767" y1="53977" x2="48767" y2="53977"/>
                        <a14:foregroundMark x1="57175" y1="58523" x2="57175" y2="58523"/>
                        <a14:foregroundMark x1="64462" y1="58068" x2="64462" y2="58068"/>
                        <a14:foregroundMark x1="67265" y1="58182" x2="67265" y2="58182"/>
                        <a14:foregroundMark x1="71188" y1="57955" x2="71188" y2="57955"/>
                        <a14:foregroundMark x1="67601" y1="54773" x2="67601" y2="54773"/>
                        <a14:foregroundMark x1="29148" y1="58182" x2="29148" y2="58182"/>
                        <a14:foregroundMark x1="33184" y1="56818" x2="33184" y2="56818"/>
                        <a14:foregroundMark x1="24103" y1="50682" x2="24103" y2="50682"/>
                        <a14:foregroundMark x1="28475" y1="50341" x2="28475" y2="50341"/>
                        <a14:foregroundMark x1="37444" y1="28409" x2="37444" y2="28409"/>
                        <a14:foregroundMark x1="39798" y1="22273" x2="39798" y2="22273"/>
                        <a14:foregroundMark x1="44170" y1="22386" x2="44170" y2="22386"/>
                        <a14:foregroundMark x1="48879" y1="28295" x2="48879" y2="28295"/>
                        <a14:foregroundMark x1="54260" y1="21932" x2="54260" y2="21932"/>
                        <a14:foregroundMark x1="57511" y1="24432" x2="57511" y2="24432"/>
                        <a14:foregroundMark x1="50112" y1="29545" x2="50112" y2="29545"/>
                        <a14:foregroundMark x1="52803" y1="32386" x2="52803" y2="32386"/>
                        <a14:foregroundMark x1="50112" y1="35909" x2="50112" y2="35909"/>
                        <a14:foregroundMark x1="62108" y1="36477" x2="62108" y2="36477"/>
                        <a14:foregroundMark x1="65471" y1="29659" x2="65471" y2="29659"/>
                        <a14:foregroundMark x1="56839" y1="32955" x2="56839" y2="32955"/>
                        <a14:foregroundMark x1="54484" y1="32727" x2="54484" y2="32727"/>
                        <a14:foregroundMark x1="55830" y1="39886" x2="55830" y2="39886"/>
                        <a14:foregroundMark x1="57848" y1="38750" x2="57848" y2="38750"/>
                        <a14:foregroundMark x1="46973" y1="40795" x2="46973" y2="40795"/>
                        <a14:foregroundMark x1="63004" y1="21705" x2="63004" y2="21705"/>
                        <a14:foregroundMark x1="65471" y1="27045" x2="65471" y2="27045"/>
                      </a14:backgroundRemoval>
                    </a14:imgEffect>
                  </a14:imgLayer>
                </a14:imgProps>
              </a:ext>
            </a:extLst>
          </a:blip>
          <a:stretch>
            <a:fillRect/>
          </a:stretch>
        </p:blipFill>
        <p:spPr>
          <a:xfrm>
            <a:off x="9254100" y="758825"/>
            <a:ext cx="2070297" cy="2041275"/>
          </a:xfrm>
          <a:prstGeom prst="rect">
            <a:avLst/>
          </a:prstGeom>
        </p:spPr>
      </p:pic>
    </p:spTree>
    <p:extLst>
      <p:ext uri="{BB962C8B-B14F-4D97-AF65-F5344CB8AC3E}">
        <p14:creationId xmlns:p14="http://schemas.microsoft.com/office/powerpoint/2010/main" val="20006453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737</Words>
  <Application>Microsoft Macintosh PowerPoint</Application>
  <PresentationFormat>Widescreen</PresentationFormat>
  <Paragraphs>95</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Corbel</vt:lpstr>
      <vt:lpstr>Franklin Gothic</vt:lpstr>
      <vt:lpstr>Helvetica Neue</vt:lpstr>
      <vt:lpstr>Poppins</vt:lpstr>
      <vt:lpstr>Poppins Light</vt:lpstr>
      <vt:lpstr>Times New Roman</vt:lpstr>
      <vt:lpstr>Tema de Office</vt:lpstr>
      <vt:lpstr>Digital Bridges: Bringing Hope and Healing to those Hurting the Most</vt:lpstr>
      <vt:lpstr>PowerPoint Presentation</vt:lpstr>
      <vt:lpstr>PowerPoint Presentation</vt:lpstr>
      <vt:lpstr>PowerPoint Presentation</vt:lpstr>
      <vt:lpstr>Working towards Sustainable practices</vt:lpstr>
      <vt:lpstr>Together we go farther:  Partnership Model</vt:lpstr>
      <vt:lpstr>PowerPoint Presentation</vt:lpstr>
      <vt:lpstr>PowerPoint Presentation</vt:lpstr>
      <vt:lpstr>Global Humanitarian Network</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Microsoft Office User</cp:lastModifiedBy>
  <cp:revision>33</cp:revision>
  <dcterms:created xsi:type="dcterms:W3CDTF">2021-09-01T19:24:00Z</dcterms:created>
  <dcterms:modified xsi:type="dcterms:W3CDTF">2021-10-24T20:19:57Z</dcterms:modified>
</cp:coreProperties>
</file>