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5" r:id="rId3"/>
    <p:sldId id="689" r:id="rId4"/>
    <p:sldId id="695" r:id="rId5"/>
    <p:sldId id="696" r:id="rId6"/>
    <p:sldId id="701" r:id="rId7"/>
    <p:sldId id="697" r:id="rId8"/>
    <p:sldId id="702" r:id="rId9"/>
    <p:sldId id="712" r:id="rId10"/>
    <p:sldId id="710" r:id="rId11"/>
    <p:sldId id="709" r:id="rId12"/>
    <p:sldId id="711" r:id="rId13"/>
    <p:sldId id="713" r:id="rId1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0" autoAdjust="0"/>
    <p:restoredTop sz="96236" autoAdjust="0"/>
  </p:normalViewPr>
  <p:slideViewPr>
    <p:cSldViewPr snapToGrid="0" showGuides="1">
      <p:cViewPr varScale="1">
        <p:scale>
          <a:sx n="103" d="100"/>
          <a:sy n="103" d="100"/>
        </p:scale>
        <p:origin x="88" y="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6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mon Farre" userId="19b16026-d8d6-492d-a91e-05af9b8c966c" providerId="ADAL" clId="{EB2EDE09-8720-4C0B-963B-624D18039E6B}"/>
    <pc:docChg chg="undo redo custSel addSld delSld modSld sldOrd">
      <pc:chgData name="Ramon Farre" userId="19b16026-d8d6-492d-a91e-05af9b8c966c" providerId="ADAL" clId="{EB2EDE09-8720-4C0B-963B-624D18039E6B}" dt="2024-05-21T10:58:14.903" v="4065"/>
      <pc:docMkLst>
        <pc:docMk/>
      </pc:docMkLst>
      <pc:sldChg chg="modNotesTx">
        <pc:chgData name="Ramon Farre" userId="19b16026-d8d6-492d-a91e-05af9b8c966c" providerId="ADAL" clId="{EB2EDE09-8720-4C0B-963B-624D18039E6B}" dt="2024-05-21T02:00:20.674" v="2440" actId="6549"/>
        <pc:sldMkLst>
          <pc:docMk/>
          <pc:sldMk cId="2909149773" sldId="256"/>
        </pc:sldMkLst>
      </pc:sldChg>
      <pc:sldChg chg="del">
        <pc:chgData name="Ramon Farre" userId="19b16026-d8d6-492d-a91e-05af9b8c966c" providerId="ADAL" clId="{EB2EDE09-8720-4C0B-963B-624D18039E6B}" dt="2024-05-20T11:08:51.485" v="7" actId="47"/>
        <pc:sldMkLst>
          <pc:docMk/>
          <pc:sldMk cId="4103609941" sldId="257"/>
        </pc:sldMkLst>
      </pc:sldChg>
      <pc:sldChg chg="del">
        <pc:chgData name="Ramon Farre" userId="19b16026-d8d6-492d-a91e-05af9b8c966c" providerId="ADAL" clId="{EB2EDE09-8720-4C0B-963B-624D18039E6B}" dt="2024-05-20T11:08:51.485" v="7" actId="47"/>
        <pc:sldMkLst>
          <pc:docMk/>
          <pc:sldMk cId="2410611325" sldId="258"/>
        </pc:sldMkLst>
      </pc:sldChg>
      <pc:sldChg chg="del">
        <pc:chgData name="Ramon Farre" userId="19b16026-d8d6-492d-a91e-05af9b8c966c" providerId="ADAL" clId="{EB2EDE09-8720-4C0B-963B-624D18039E6B}" dt="2024-05-20T11:08:51.485" v="7" actId="47"/>
        <pc:sldMkLst>
          <pc:docMk/>
          <pc:sldMk cId="4075742887" sldId="259"/>
        </pc:sldMkLst>
      </pc:sldChg>
      <pc:sldChg chg="del">
        <pc:chgData name="Ramon Farre" userId="19b16026-d8d6-492d-a91e-05af9b8c966c" providerId="ADAL" clId="{EB2EDE09-8720-4C0B-963B-624D18039E6B}" dt="2024-05-20T11:08:51.485" v="7" actId="47"/>
        <pc:sldMkLst>
          <pc:docMk/>
          <pc:sldMk cId="3058553964" sldId="260"/>
        </pc:sldMkLst>
      </pc:sldChg>
      <pc:sldChg chg="del">
        <pc:chgData name="Ramon Farre" userId="19b16026-d8d6-492d-a91e-05af9b8c966c" providerId="ADAL" clId="{EB2EDE09-8720-4C0B-963B-624D18039E6B}" dt="2024-05-20T11:08:51.485" v="7" actId="47"/>
        <pc:sldMkLst>
          <pc:docMk/>
          <pc:sldMk cId="3129552718" sldId="262"/>
        </pc:sldMkLst>
      </pc:sldChg>
      <pc:sldChg chg="modSp mod">
        <pc:chgData name="Ramon Farre" userId="19b16026-d8d6-492d-a91e-05af9b8c966c" providerId="ADAL" clId="{EB2EDE09-8720-4C0B-963B-624D18039E6B}" dt="2024-05-21T00:58:26.802" v="1760" actId="20577"/>
        <pc:sldMkLst>
          <pc:docMk/>
          <pc:sldMk cId="2396987443" sldId="265"/>
        </pc:sldMkLst>
        <pc:spChg chg="mod">
          <ac:chgData name="Ramon Farre" userId="19b16026-d8d6-492d-a91e-05af9b8c966c" providerId="ADAL" clId="{EB2EDE09-8720-4C0B-963B-624D18039E6B}" dt="2024-05-21T00:58:09.390" v="1727" actId="6549"/>
          <ac:spMkLst>
            <pc:docMk/>
            <pc:sldMk cId="2396987443" sldId="265"/>
            <ac:spMk id="2" creationId="{B14C7CC8-1ED3-DB42-9423-2C29F44AFAAA}"/>
          </ac:spMkLst>
        </pc:spChg>
        <pc:spChg chg="mod">
          <ac:chgData name="Ramon Farre" userId="19b16026-d8d6-492d-a91e-05af9b8c966c" providerId="ADAL" clId="{EB2EDE09-8720-4C0B-963B-624D18039E6B}" dt="2024-05-21T00:58:26.802" v="1760" actId="20577"/>
          <ac:spMkLst>
            <pc:docMk/>
            <pc:sldMk cId="2396987443" sldId="265"/>
            <ac:spMk id="3" creationId="{1624C940-99F7-D14C-AFDF-9D58F601003A}"/>
          </ac:spMkLst>
        </pc:spChg>
      </pc:sldChg>
      <pc:sldChg chg="del">
        <pc:chgData name="Ramon Farre" userId="19b16026-d8d6-492d-a91e-05af9b8c966c" providerId="ADAL" clId="{EB2EDE09-8720-4C0B-963B-624D18039E6B}" dt="2024-05-20T11:08:51.485" v="7" actId="47"/>
        <pc:sldMkLst>
          <pc:docMk/>
          <pc:sldMk cId="2799478494" sldId="266"/>
        </pc:sldMkLst>
      </pc:sldChg>
      <pc:sldChg chg="del">
        <pc:chgData name="Ramon Farre" userId="19b16026-d8d6-492d-a91e-05af9b8c966c" providerId="ADAL" clId="{EB2EDE09-8720-4C0B-963B-624D18039E6B}" dt="2024-05-20T11:08:51.485" v="7" actId="47"/>
        <pc:sldMkLst>
          <pc:docMk/>
          <pc:sldMk cId="3293261473" sldId="267"/>
        </pc:sldMkLst>
      </pc:sldChg>
      <pc:sldChg chg="del">
        <pc:chgData name="Ramon Farre" userId="19b16026-d8d6-492d-a91e-05af9b8c966c" providerId="ADAL" clId="{EB2EDE09-8720-4C0B-963B-624D18039E6B}" dt="2024-05-20T11:08:51.485" v="7" actId="47"/>
        <pc:sldMkLst>
          <pc:docMk/>
          <pc:sldMk cId="2394604390" sldId="269"/>
        </pc:sldMkLst>
      </pc:sldChg>
      <pc:sldChg chg="del">
        <pc:chgData name="Ramon Farre" userId="19b16026-d8d6-492d-a91e-05af9b8c966c" providerId="ADAL" clId="{EB2EDE09-8720-4C0B-963B-624D18039E6B}" dt="2024-05-20T11:08:51.485" v="7" actId="47"/>
        <pc:sldMkLst>
          <pc:docMk/>
          <pc:sldMk cId="2944062676" sldId="270"/>
        </pc:sldMkLst>
      </pc:sldChg>
      <pc:sldChg chg="del">
        <pc:chgData name="Ramon Farre" userId="19b16026-d8d6-492d-a91e-05af9b8c966c" providerId="ADAL" clId="{EB2EDE09-8720-4C0B-963B-624D18039E6B}" dt="2024-05-20T11:08:16.470" v="2" actId="47"/>
        <pc:sldMkLst>
          <pc:docMk/>
          <pc:sldMk cId="3034110041" sldId="426"/>
        </pc:sldMkLst>
      </pc:sldChg>
      <pc:sldChg chg="del">
        <pc:chgData name="Ramon Farre" userId="19b16026-d8d6-492d-a91e-05af9b8c966c" providerId="ADAL" clId="{EB2EDE09-8720-4C0B-963B-624D18039E6B}" dt="2024-05-20T11:08:21.153" v="4" actId="47"/>
        <pc:sldMkLst>
          <pc:docMk/>
          <pc:sldMk cId="673696556" sldId="667"/>
        </pc:sldMkLst>
      </pc:sldChg>
      <pc:sldChg chg="del">
        <pc:chgData name="Ramon Farre" userId="19b16026-d8d6-492d-a91e-05af9b8c966c" providerId="ADAL" clId="{EB2EDE09-8720-4C0B-963B-624D18039E6B}" dt="2024-05-20T11:08:51.485" v="7" actId="47"/>
        <pc:sldMkLst>
          <pc:docMk/>
          <pc:sldMk cId="2949548579" sldId="669"/>
        </pc:sldMkLst>
      </pc:sldChg>
      <pc:sldChg chg="del">
        <pc:chgData name="Ramon Farre" userId="19b16026-d8d6-492d-a91e-05af9b8c966c" providerId="ADAL" clId="{EB2EDE09-8720-4C0B-963B-624D18039E6B}" dt="2024-05-20T11:08:51.485" v="7" actId="47"/>
        <pc:sldMkLst>
          <pc:docMk/>
          <pc:sldMk cId="2516567940" sldId="670"/>
        </pc:sldMkLst>
      </pc:sldChg>
      <pc:sldChg chg="del">
        <pc:chgData name="Ramon Farre" userId="19b16026-d8d6-492d-a91e-05af9b8c966c" providerId="ADAL" clId="{EB2EDE09-8720-4C0B-963B-624D18039E6B}" dt="2024-05-20T11:08:51.485" v="7" actId="47"/>
        <pc:sldMkLst>
          <pc:docMk/>
          <pc:sldMk cId="2293923185" sldId="671"/>
        </pc:sldMkLst>
      </pc:sldChg>
      <pc:sldChg chg="del">
        <pc:chgData name="Ramon Farre" userId="19b16026-d8d6-492d-a91e-05af9b8c966c" providerId="ADAL" clId="{EB2EDE09-8720-4C0B-963B-624D18039E6B}" dt="2024-05-20T11:08:28.095" v="6" actId="47"/>
        <pc:sldMkLst>
          <pc:docMk/>
          <pc:sldMk cId="2783641881" sldId="672"/>
        </pc:sldMkLst>
      </pc:sldChg>
      <pc:sldChg chg="del">
        <pc:chgData name="Ramon Farre" userId="19b16026-d8d6-492d-a91e-05af9b8c966c" providerId="ADAL" clId="{EB2EDE09-8720-4C0B-963B-624D18039E6B}" dt="2024-05-20T11:08:51.485" v="7" actId="47"/>
        <pc:sldMkLst>
          <pc:docMk/>
          <pc:sldMk cId="3123558038" sldId="673"/>
        </pc:sldMkLst>
      </pc:sldChg>
      <pc:sldChg chg="del">
        <pc:chgData name="Ramon Farre" userId="19b16026-d8d6-492d-a91e-05af9b8c966c" providerId="ADAL" clId="{EB2EDE09-8720-4C0B-963B-624D18039E6B}" dt="2024-05-20T11:08:51.485" v="7" actId="47"/>
        <pc:sldMkLst>
          <pc:docMk/>
          <pc:sldMk cId="2981661237" sldId="674"/>
        </pc:sldMkLst>
      </pc:sldChg>
      <pc:sldChg chg="del">
        <pc:chgData name="Ramon Farre" userId="19b16026-d8d6-492d-a91e-05af9b8c966c" providerId="ADAL" clId="{EB2EDE09-8720-4C0B-963B-624D18039E6B}" dt="2024-05-20T11:08:51.485" v="7" actId="47"/>
        <pc:sldMkLst>
          <pc:docMk/>
          <pc:sldMk cId="2660484913" sldId="675"/>
        </pc:sldMkLst>
      </pc:sldChg>
      <pc:sldChg chg="del">
        <pc:chgData name="Ramon Farre" userId="19b16026-d8d6-492d-a91e-05af9b8c966c" providerId="ADAL" clId="{EB2EDE09-8720-4C0B-963B-624D18039E6B}" dt="2024-05-20T11:08:51.485" v="7" actId="47"/>
        <pc:sldMkLst>
          <pc:docMk/>
          <pc:sldMk cId="2934573392" sldId="676"/>
        </pc:sldMkLst>
      </pc:sldChg>
      <pc:sldChg chg="del">
        <pc:chgData name="Ramon Farre" userId="19b16026-d8d6-492d-a91e-05af9b8c966c" providerId="ADAL" clId="{EB2EDE09-8720-4C0B-963B-624D18039E6B}" dt="2024-05-20T11:08:51.485" v="7" actId="47"/>
        <pc:sldMkLst>
          <pc:docMk/>
          <pc:sldMk cId="3598301832" sldId="677"/>
        </pc:sldMkLst>
      </pc:sldChg>
      <pc:sldChg chg="del">
        <pc:chgData name="Ramon Farre" userId="19b16026-d8d6-492d-a91e-05af9b8c966c" providerId="ADAL" clId="{EB2EDE09-8720-4C0B-963B-624D18039E6B}" dt="2024-05-20T11:08:51.485" v="7" actId="47"/>
        <pc:sldMkLst>
          <pc:docMk/>
          <pc:sldMk cId="387546364" sldId="682"/>
        </pc:sldMkLst>
      </pc:sldChg>
      <pc:sldChg chg="del">
        <pc:chgData name="Ramon Farre" userId="19b16026-d8d6-492d-a91e-05af9b8c966c" providerId="ADAL" clId="{EB2EDE09-8720-4C0B-963B-624D18039E6B}" dt="2024-05-20T11:08:51.485" v="7" actId="47"/>
        <pc:sldMkLst>
          <pc:docMk/>
          <pc:sldMk cId="2031123584" sldId="683"/>
        </pc:sldMkLst>
      </pc:sldChg>
      <pc:sldChg chg="del">
        <pc:chgData name="Ramon Farre" userId="19b16026-d8d6-492d-a91e-05af9b8c966c" providerId="ADAL" clId="{EB2EDE09-8720-4C0B-963B-624D18039E6B}" dt="2024-05-20T11:08:51.485" v="7" actId="47"/>
        <pc:sldMkLst>
          <pc:docMk/>
          <pc:sldMk cId="1171641936" sldId="684"/>
        </pc:sldMkLst>
      </pc:sldChg>
      <pc:sldChg chg="del">
        <pc:chgData name="Ramon Farre" userId="19b16026-d8d6-492d-a91e-05af9b8c966c" providerId="ADAL" clId="{EB2EDE09-8720-4C0B-963B-624D18039E6B}" dt="2024-05-20T11:08:26.742" v="5" actId="47"/>
        <pc:sldMkLst>
          <pc:docMk/>
          <pc:sldMk cId="382721181" sldId="686"/>
        </pc:sldMkLst>
      </pc:sldChg>
      <pc:sldChg chg="del">
        <pc:chgData name="Ramon Farre" userId="19b16026-d8d6-492d-a91e-05af9b8c966c" providerId="ADAL" clId="{EB2EDE09-8720-4C0B-963B-624D18039E6B}" dt="2024-05-20T11:08:20.032" v="3" actId="47"/>
        <pc:sldMkLst>
          <pc:docMk/>
          <pc:sldMk cId="359181295" sldId="687"/>
        </pc:sldMkLst>
      </pc:sldChg>
      <pc:sldChg chg="addSp delSp modSp add del mod delAnim modAnim">
        <pc:chgData name="Ramon Farre" userId="19b16026-d8d6-492d-a91e-05af9b8c966c" providerId="ADAL" clId="{EB2EDE09-8720-4C0B-963B-624D18039E6B}" dt="2024-05-21T10:31:25.203" v="3669" actId="47"/>
        <pc:sldMkLst>
          <pc:docMk/>
          <pc:sldMk cId="2151964667" sldId="688"/>
        </pc:sldMkLst>
        <pc:spChg chg="del topLvl">
          <ac:chgData name="Ramon Farre" userId="19b16026-d8d6-492d-a91e-05af9b8c966c" providerId="ADAL" clId="{EB2EDE09-8720-4C0B-963B-624D18039E6B}" dt="2024-05-21T10:27:25.755" v="3477" actId="478"/>
          <ac:spMkLst>
            <pc:docMk/>
            <pc:sldMk cId="2151964667" sldId="688"/>
            <ac:spMk id="3" creationId="{EB608BC1-9E55-4322-AA73-9D270D83571D}"/>
          </ac:spMkLst>
        </pc:spChg>
        <pc:spChg chg="del">
          <ac:chgData name="Ramon Farre" userId="19b16026-d8d6-492d-a91e-05af9b8c966c" providerId="ADAL" clId="{EB2EDE09-8720-4C0B-963B-624D18039E6B}" dt="2024-05-21T10:27:22.173" v="3476" actId="478"/>
          <ac:spMkLst>
            <pc:docMk/>
            <pc:sldMk cId="2151964667" sldId="688"/>
            <ac:spMk id="4" creationId="{545723E4-F8DE-40FF-813D-284D5BAD8259}"/>
          </ac:spMkLst>
        </pc:spChg>
        <pc:spChg chg="add mod">
          <ac:chgData name="Ramon Farre" userId="19b16026-d8d6-492d-a91e-05af9b8c966c" providerId="ADAL" clId="{EB2EDE09-8720-4C0B-963B-624D18039E6B}" dt="2024-05-21T10:29:48.420" v="3652" actId="1076"/>
          <ac:spMkLst>
            <pc:docMk/>
            <pc:sldMk cId="2151964667" sldId="688"/>
            <ac:spMk id="10" creationId="{D94A8DB4-63B3-85F9-0154-27182C6146D1}"/>
          </ac:spMkLst>
        </pc:spChg>
        <pc:spChg chg="add mod">
          <ac:chgData name="Ramon Farre" userId="19b16026-d8d6-492d-a91e-05af9b8c966c" providerId="ADAL" clId="{EB2EDE09-8720-4C0B-963B-624D18039E6B}" dt="2024-05-21T10:30:55.225" v="3657" actId="1076"/>
          <ac:spMkLst>
            <pc:docMk/>
            <pc:sldMk cId="2151964667" sldId="688"/>
            <ac:spMk id="11" creationId="{CDC54059-D1A5-EBF5-071C-776163C67F3D}"/>
          </ac:spMkLst>
        </pc:spChg>
        <pc:spChg chg="mod">
          <ac:chgData name="Ramon Farre" userId="19b16026-d8d6-492d-a91e-05af9b8c966c" providerId="ADAL" clId="{EB2EDE09-8720-4C0B-963B-624D18039E6B}" dt="2024-05-21T10:30:59.698" v="3665" actId="1038"/>
          <ac:spMkLst>
            <pc:docMk/>
            <pc:sldMk cId="2151964667" sldId="688"/>
            <ac:spMk id="15" creationId="{15A77532-6522-441F-AB17-299197D31CD3}"/>
          </ac:spMkLst>
        </pc:spChg>
        <pc:spChg chg="del topLvl">
          <ac:chgData name="Ramon Farre" userId="19b16026-d8d6-492d-a91e-05af9b8c966c" providerId="ADAL" clId="{EB2EDE09-8720-4C0B-963B-624D18039E6B}" dt="2024-05-21T10:27:08.001" v="3474" actId="478"/>
          <ac:spMkLst>
            <pc:docMk/>
            <pc:sldMk cId="2151964667" sldId="688"/>
            <ac:spMk id="16" creationId="{DC76B3FE-0D5D-4CBC-B0AE-463FC186C1B3}"/>
          </ac:spMkLst>
        </pc:spChg>
        <pc:grpChg chg="mod">
          <ac:chgData name="Ramon Farre" userId="19b16026-d8d6-492d-a91e-05af9b8c966c" providerId="ADAL" clId="{EB2EDE09-8720-4C0B-963B-624D18039E6B}" dt="2024-05-21T10:27:34.499" v="3479" actId="1076"/>
          <ac:grpSpMkLst>
            <pc:docMk/>
            <pc:sldMk cId="2151964667" sldId="688"/>
            <ac:grpSpMk id="6" creationId="{2CC0DE8C-56BC-4CB7-86E6-61D76506BDBD}"/>
          </ac:grpSpMkLst>
        </pc:grpChg>
        <pc:grpChg chg="del">
          <ac:chgData name="Ramon Farre" userId="19b16026-d8d6-492d-a91e-05af9b8c966c" providerId="ADAL" clId="{EB2EDE09-8720-4C0B-963B-624D18039E6B}" dt="2024-05-21T10:27:25.755" v="3477" actId="478"/>
          <ac:grpSpMkLst>
            <pc:docMk/>
            <pc:sldMk cId="2151964667" sldId="688"/>
            <ac:grpSpMk id="7" creationId="{D428B402-65A0-4BB2-8FB4-F6D38FD83F76}"/>
          </ac:grpSpMkLst>
        </pc:grpChg>
        <pc:grpChg chg="del">
          <ac:chgData name="Ramon Farre" userId="19b16026-d8d6-492d-a91e-05af9b8c966c" providerId="ADAL" clId="{EB2EDE09-8720-4C0B-963B-624D18039E6B}" dt="2024-05-21T10:27:08.001" v="3474" actId="478"/>
          <ac:grpSpMkLst>
            <pc:docMk/>
            <pc:sldMk cId="2151964667" sldId="688"/>
            <ac:grpSpMk id="8" creationId="{B4149ED1-72AB-4BB0-A266-C3289EE76B98}"/>
          </ac:grpSpMkLst>
        </pc:grpChg>
        <pc:picChg chg="mod">
          <ac:chgData name="Ramon Farre" userId="19b16026-d8d6-492d-a91e-05af9b8c966c" providerId="ADAL" clId="{EB2EDE09-8720-4C0B-963B-624D18039E6B}" dt="2024-05-21T10:28:02.828" v="3488" actId="14100"/>
          <ac:picMkLst>
            <pc:docMk/>
            <pc:sldMk cId="2151964667" sldId="688"/>
            <ac:picMk id="2" creationId="{3397BB66-23D4-4978-82C9-2E6F439D2883}"/>
          </ac:picMkLst>
        </pc:picChg>
        <pc:picChg chg="mod topLvl">
          <ac:chgData name="Ramon Farre" userId="19b16026-d8d6-492d-a91e-05af9b8c966c" providerId="ADAL" clId="{EB2EDE09-8720-4C0B-963B-624D18039E6B}" dt="2024-05-21T10:31:06.094" v="3667" actId="1076"/>
          <ac:picMkLst>
            <pc:docMk/>
            <pc:sldMk cId="2151964667" sldId="688"/>
            <ac:picMk id="5" creationId="{454678D7-4738-44DC-9017-90D07641DF4B}"/>
          </ac:picMkLst>
        </pc:picChg>
        <pc:picChg chg="mod">
          <ac:chgData name="Ramon Farre" userId="19b16026-d8d6-492d-a91e-05af9b8c966c" providerId="ADAL" clId="{EB2EDE09-8720-4C0B-963B-624D18039E6B}" dt="2024-05-21T10:29:55.026" v="3653" actId="1076"/>
          <ac:picMkLst>
            <pc:docMk/>
            <pc:sldMk cId="2151964667" sldId="688"/>
            <ac:picMk id="14" creationId="{F045C3C8-FF1D-4ABF-BD6D-B3B0F38ECBCB}"/>
          </ac:picMkLst>
        </pc:picChg>
        <pc:picChg chg="mod topLvl">
          <ac:chgData name="Ramon Farre" userId="19b16026-d8d6-492d-a91e-05af9b8c966c" providerId="ADAL" clId="{EB2EDE09-8720-4C0B-963B-624D18039E6B}" dt="2024-05-21T10:30:38.577" v="3655" actId="1076"/>
          <ac:picMkLst>
            <pc:docMk/>
            <pc:sldMk cId="2151964667" sldId="688"/>
            <ac:picMk id="35" creationId="{3D2D56A5-BE67-4DA0-9ADC-83E398737D47}"/>
          </ac:picMkLst>
        </pc:picChg>
      </pc:sldChg>
      <pc:sldChg chg="addSp delSp modSp mod modAnim">
        <pc:chgData name="Ramon Farre" userId="19b16026-d8d6-492d-a91e-05af9b8c966c" providerId="ADAL" clId="{EB2EDE09-8720-4C0B-963B-624D18039E6B}" dt="2024-05-21T10:58:14.903" v="4065"/>
        <pc:sldMkLst>
          <pc:docMk/>
          <pc:sldMk cId="3614762963" sldId="689"/>
        </pc:sldMkLst>
        <pc:spChg chg="mod">
          <ac:chgData name="Ramon Farre" userId="19b16026-d8d6-492d-a91e-05af9b8c966c" providerId="ADAL" clId="{EB2EDE09-8720-4C0B-963B-624D18039E6B}" dt="2024-05-20T12:09:23.555" v="473" actId="2711"/>
          <ac:spMkLst>
            <pc:docMk/>
            <pc:sldMk cId="3614762963" sldId="689"/>
            <ac:spMk id="2" creationId="{792CCC62-4CE3-435D-B365-E5AE79E95C42}"/>
          </ac:spMkLst>
        </pc:spChg>
        <pc:spChg chg="add mod">
          <ac:chgData name="Ramon Farre" userId="19b16026-d8d6-492d-a91e-05af9b8c966c" providerId="ADAL" clId="{EB2EDE09-8720-4C0B-963B-624D18039E6B}" dt="2024-05-21T10:57:58.044" v="4063" actId="164"/>
          <ac:spMkLst>
            <pc:docMk/>
            <pc:sldMk cId="3614762963" sldId="689"/>
            <ac:spMk id="3" creationId="{41DAAD54-F1C2-1AFB-D456-F58D0ABE344B}"/>
          </ac:spMkLst>
        </pc:spChg>
        <pc:spChg chg="mod">
          <ac:chgData name="Ramon Farre" userId="19b16026-d8d6-492d-a91e-05af9b8c966c" providerId="ADAL" clId="{EB2EDE09-8720-4C0B-963B-624D18039E6B}" dt="2024-05-20T12:00:36.309" v="443" actId="1038"/>
          <ac:spMkLst>
            <pc:docMk/>
            <pc:sldMk cId="3614762963" sldId="689"/>
            <ac:spMk id="9" creationId="{73BF1048-863B-44A8-8AFE-FBB3B10CCC82}"/>
          </ac:spMkLst>
        </pc:spChg>
        <pc:spChg chg="mod">
          <ac:chgData name="Ramon Farre" userId="19b16026-d8d6-492d-a91e-05af9b8c966c" providerId="ADAL" clId="{EB2EDE09-8720-4C0B-963B-624D18039E6B}" dt="2024-05-21T01:35:38.028" v="2378" actId="115"/>
          <ac:spMkLst>
            <pc:docMk/>
            <pc:sldMk cId="3614762963" sldId="689"/>
            <ac:spMk id="16" creationId="{9CEA07DB-A137-E486-7B3E-3404BCEA53CE}"/>
          </ac:spMkLst>
        </pc:spChg>
        <pc:spChg chg="add mod">
          <ac:chgData name="Ramon Farre" userId="19b16026-d8d6-492d-a91e-05af9b8c966c" providerId="ADAL" clId="{EB2EDE09-8720-4C0B-963B-624D18039E6B}" dt="2024-05-20T12:09:59.909" v="478" actId="1076"/>
          <ac:spMkLst>
            <pc:docMk/>
            <pc:sldMk cId="3614762963" sldId="689"/>
            <ac:spMk id="33" creationId="{6F198DF2-9101-8976-8A7E-350A4D165459}"/>
          </ac:spMkLst>
        </pc:spChg>
        <pc:spChg chg="add mod">
          <ac:chgData name="Ramon Farre" userId="19b16026-d8d6-492d-a91e-05af9b8c966c" providerId="ADAL" clId="{EB2EDE09-8720-4C0B-963B-624D18039E6B}" dt="2024-05-20T12:16:26.680" v="593" actId="14100"/>
          <ac:spMkLst>
            <pc:docMk/>
            <pc:sldMk cId="3614762963" sldId="689"/>
            <ac:spMk id="35" creationId="{1CF12827-2710-06FD-A310-652547E08583}"/>
          </ac:spMkLst>
        </pc:spChg>
        <pc:spChg chg="add mod">
          <ac:chgData name="Ramon Farre" userId="19b16026-d8d6-492d-a91e-05af9b8c966c" providerId="ADAL" clId="{EB2EDE09-8720-4C0B-963B-624D18039E6B}" dt="2024-05-20T12:16:33.960" v="594" actId="14100"/>
          <ac:spMkLst>
            <pc:docMk/>
            <pc:sldMk cId="3614762963" sldId="689"/>
            <ac:spMk id="37" creationId="{970F06E4-1C52-B925-EA11-CC890A54B220}"/>
          </ac:spMkLst>
        </pc:spChg>
        <pc:grpChg chg="add mod">
          <ac:chgData name="Ramon Farre" userId="19b16026-d8d6-492d-a91e-05af9b8c966c" providerId="ADAL" clId="{EB2EDE09-8720-4C0B-963B-624D18039E6B}" dt="2024-05-21T10:57:58.044" v="4063" actId="164"/>
          <ac:grpSpMkLst>
            <pc:docMk/>
            <pc:sldMk cId="3614762963" sldId="689"/>
            <ac:grpSpMk id="4" creationId="{644032F0-FA2D-8E08-1DF6-38245CBD0248}"/>
          </ac:grpSpMkLst>
        </pc:grpChg>
        <pc:grpChg chg="add mod">
          <ac:chgData name="Ramon Farre" userId="19b16026-d8d6-492d-a91e-05af9b8c966c" providerId="ADAL" clId="{EB2EDE09-8720-4C0B-963B-624D18039E6B}" dt="2024-05-21T10:57:58.044" v="4063" actId="164"/>
          <ac:grpSpMkLst>
            <pc:docMk/>
            <pc:sldMk cId="3614762963" sldId="689"/>
            <ac:grpSpMk id="38" creationId="{64EF019D-887E-1FE8-731B-064D2181B6E8}"/>
          </ac:grpSpMkLst>
        </pc:grpChg>
        <pc:picChg chg="mod">
          <ac:chgData name="Ramon Farre" userId="19b16026-d8d6-492d-a91e-05af9b8c966c" providerId="ADAL" clId="{EB2EDE09-8720-4C0B-963B-624D18039E6B}" dt="2024-05-20T12:13:58.612" v="528" actId="164"/>
          <ac:picMkLst>
            <pc:docMk/>
            <pc:sldMk cId="3614762963" sldId="689"/>
            <ac:picMk id="19" creationId="{A1C4BB85-8C2C-4E08-60F1-0739EDC8CDBC}"/>
          </ac:picMkLst>
        </pc:picChg>
        <pc:picChg chg="add mod">
          <ac:chgData name="Ramon Farre" userId="19b16026-d8d6-492d-a91e-05af9b8c966c" providerId="ADAL" clId="{EB2EDE09-8720-4C0B-963B-624D18039E6B}" dt="2024-05-20T12:00:34.950" v="442" actId="14100"/>
          <ac:picMkLst>
            <pc:docMk/>
            <pc:sldMk cId="3614762963" sldId="689"/>
            <ac:picMk id="21" creationId="{C8C55916-C847-7D3A-C77B-DCE502D94194}"/>
          </ac:picMkLst>
        </pc:picChg>
        <pc:picChg chg="add del mod">
          <ac:chgData name="Ramon Farre" userId="19b16026-d8d6-492d-a91e-05af9b8c966c" providerId="ADAL" clId="{EB2EDE09-8720-4C0B-963B-624D18039E6B}" dt="2024-05-20T12:01:04.051" v="447" actId="478"/>
          <ac:picMkLst>
            <pc:docMk/>
            <pc:sldMk cId="3614762963" sldId="689"/>
            <ac:picMk id="25" creationId="{4F2FFE51-C99C-DE14-B378-76EDA0AA2DEA}"/>
          </ac:picMkLst>
        </pc:picChg>
        <pc:picChg chg="add mod">
          <ac:chgData name="Ramon Farre" userId="19b16026-d8d6-492d-a91e-05af9b8c966c" providerId="ADAL" clId="{EB2EDE09-8720-4C0B-963B-624D18039E6B}" dt="2024-05-20T12:13:58.612" v="528" actId="164"/>
          <ac:picMkLst>
            <pc:docMk/>
            <pc:sldMk cId="3614762963" sldId="689"/>
            <ac:picMk id="29" creationId="{1AE90D1A-2932-6EA0-9107-4F89B3132C27}"/>
          </ac:picMkLst>
        </pc:picChg>
      </pc:sldChg>
      <pc:sldChg chg="del">
        <pc:chgData name="Ramon Farre" userId="19b16026-d8d6-492d-a91e-05af9b8c966c" providerId="ADAL" clId="{EB2EDE09-8720-4C0B-963B-624D18039E6B}" dt="2024-05-20T11:08:51.485" v="7" actId="47"/>
        <pc:sldMkLst>
          <pc:docMk/>
          <pc:sldMk cId="2231244338" sldId="690"/>
        </pc:sldMkLst>
      </pc:sldChg>
      <pc:sldChg chg="del">
        <pc:chgData name="Ramon Farre" userId="19b16026-d8d6-492d-a91e-05af9b8c966c" providerId="ADAL" clId="{EB2EDE09-8720-4C0B-963B-624D18039E6B}" dt="2024-05-20T11:08:51.485" v="7" actId="47"/>
        <pc:sldMkLst>
          <pc:docMk/>
          <pc:sldMk cId="2460141919" sldId="691"/>
        </pc:sldMkLst>
      </pc:sldChg>
      <pc:sldChg chg="del">
        <pc:chgData name="Ramon Farre" userId="19b16026-d8d6-492d-a91e-05af9b8c966c" providerId="ADAL" clId="{EB2EDE09-8720-4C0B-963B-624D18039E6B}" dt="2024-05-20T11:08:51.485" v="7" actId="47"/>
        <pc:sldMkLst>
          <pc:docMk/>
          <pc:sldMk cId="1473426320" sldId="692"/>
        </pc:sldMkLst>
      </pc:sldChg>
      <pc:sldChg chg="del">
        <pc:chgData name="Ramon Farre" userId="19b16026-d8d6-492d-a91e-05af9b8c966c" providerId="ADAL" clId="{EB2EDE09-8720-4C0B-963B-624D18039E6B}" dt="2024-05-20T11:08:51.485" v="7" actId="47"/>
        <pc:sldMkLst>
          <pc:docMk/>
          <pc:sldMk cId="274769367" sldId="693"/>
        </pc:sldMkLst>
      </pc:sldChg>
      <pc:sldChg chg="del">
        <pc:chgData name="Ramon Farre" userId="19b16026-d8d6-492d-a91e-05af9b8c966c" providerId="ADAL" clId="{EB2EDE09-8720-4C0B-963B-624D18039E6B}" dt="2024-05-20T11:08:51.485" v="7" actId="47"/>
        <pc:sldMkLst>
          <pc:docMk/>
          <pc:sldMk cId="1002102074" sldId="694"/>
        </pc:sldMkLst>
      </pc:sldChg>
      <pc:sldChg chg="addSp delSp modSp mod modAnim">
        <pc:chgData name="Ramon Farre" userId="19b16026-d8d6-492d-a91e-05af9b8c966c" providerId="ADAL" clId="{EB2EDE09-8720-4C0B-963B-624D18039E6B}" dt="2024-05-20T12:44:59.311" v="1172"/>
        <pc:sldMkLst>
          <pc:docMk/>
          <pc:sldMk cId="1737964931" sldId="695"/>
        </pc:sldMkLst>
        <pc:spChg chg="mod">
          <ac:chgData name="Ramon Farre" userId="19b16026-d8d6-492d-a91e-05af9b8c966c" providerId="ADAL" clId="{EB2EDE09-8720-4C0B-963B-624D18039E6B}" dt="2024-05-20T12:27:12.853" v="775" actId="207"/>
          <ac:spMkLst>
            <pc:docMk/>
            <pc:sldMk cId="1737964931" sldId="695"/>
            <ac:spMk id="4" creationId="{1C4DB2F3-1D9D-18CE-5E4E-5200709136E8}"/>
          </ac:spMkLst>
        </pc:spChg>
        <pc:spChg chg="add mod">
          <ac:chgData name="Ramon Farre" userId="19b16026-d8d6-492d-a91e-05af9b8c966c" providerId="ADAL" clId="{EB2EDE09-8720-4C0B-963B-624D18039E6B}" dt="2024-05-20T12:27:01.507" v="773" actId="20577"/>
          <ac:spMkLst>
            <pc:docMk/>
            <pc:sldMk cId="1737964931" sldId="695"/>
            <ac:spMk id="11" creationId="{2E9FE074-B180-8CD4-9493-4B3A2780DF31}"/>
          </ac:spMkLst>
        </pc:spChg>
        <pc:spChg chg="add mod">
          <ac:chgData name="Ramon Farre" userId="19b16026-d8d6-492d-a91e-05af9b8c966c" providerId="ADAL" clId="{EB2EDE09-8720-4C0B-963B-624D18039E6B}" dt="2024-05-20T12:26:55.743" v="771" actId="207"/>
          <ac:spMkLst>
            <pc:docMk/>
            <pc:sldMk cId="1737964931" sldId="695"/>
            <ac:spMk id="13" creationId="{6EBCB8E0-8E9A-BD90-6ED9-65D6CA4D0CE7}"/>
          </ac:spMkLst>
        </pc:spChg>
        <pc:spChg chg="add mod">
          <ac:chgData name="Ramon Farre" userId="19b16026-d8d6-492d-a91e-05af9b8c966c" providerId="ADAL" clId="{EB2EDE09-8720-4C0B-963B-624D18039E6B}" dt="2024-05-20T12:27:24.959" v="776" actId="207"/>
          <ac:spMkLst>
            <pc:docMk/>
            <pc:sldMk cId="1737964931" sldId="695"/>
            <ac:spMk id="15" creationId="{746D30A8-87E2-C7D0-48A5-25AC5ACF41B1}"/>
          </ac:spMkLst>
        </pc:spChg>
        <pc:picChg chg="add del mod">
          <ac:chgData name="Ramon Farre" userId="19b16026-d8d6-492d-a91e-05af9b8c966c" providerId="ADAL" clId="{EB2EDE09-8720-4C0B-963B-624D18039E6B}" dt="2024-05-20T12:44:57.866" v="1171" actId="478"/>
          <ac:picMkLst>
            <pc:docMk/>
            <pc:sldMk cId="1737964931" sldId="695"/>
            <ac:picMk id="5" creationId="{D34AD124-BA25-5CCF-3425-916ACA42B121}"/>
          </ac:picMkLst>
        </pc:picChg>
        <pc:picChg chg="add mod">
          <ac:chgData name="Ramon Farre" userId="19b16026-d8d6-492d-a91e-05af9b8c966c" providerId="ADAL" clId="{EB2EDE09-8720-4C0B-963B-624D18039E6B}" dt="2024-05-20T12:44:59.311" v="1172"/>
          <ac:picMkLst>
            <pc:docMk/>
            <pc:sldMk cId="1737964931" sldId="695"/>
            <ac:picMk id="17" creationId="{28EFF53A-44D6-EB98-2E52-DF1B8FF39B25}"/>
          </ac:picMkLst>
        </pc:picChg>
      </pc:sldChg>
      <pc:sldChg chg="addSp delSp modSp mod modAnim">
        <pc:chgData name="Ramon Farre" userId="19b16026-d8d6-492d-a91e-05af9b8c966c" providerId="ADAL" clId="{EB2EDE09-8720-4C0B-963B-624D18039E6B}" dt="2024-05-21T09:58:17.941" v="2972"/>
        <pc:sldMkLst>
          <pc:docMk/>
          <pc:sldMk cId="885258981" sldId="696"/>
        </pc:sldMkLst>
        <pc:spChg chg="mod">
          <ac:chgData name="Ramon Farre" userId="19b16026-d8d6-492d-a91e-05af9b8c966c" providerId="ADAL" clId="{EB2EDE09-8720-4C0B-963B-624D18039E6B}" dt="2024-05-21T09:50:55.264" v="2583" actId="164"/>
          <ac:spMkLst>
            <pc:docMk/>
            <pc:sldMk cId="885258981" sldId="696"/>
            <ac:spMk id="3" creationId="{F5C83699-01AD-5A75-ADE9-4B788D721C4E}"/>
          </ac:spMkLst>
        </pc:spChg>
        <pc:spChg chg="add mod">
          <ac:chgData name="Ramon Farre" userId="19b16026-d8d6-492d-a91e-05af9b8c966c" providerId="ADAL" clId="{EB2EDE09-8720-4C0B-963B-624D18039E6B}" dt="2024-05-21T09:58:13.611" v="2971" actId="164"/>
          <ac:spMkLst>
            <pc:docMk/>
            <pc:sldMk cId="885258981" sldId="696"/>
            <ac:spMk id="11" creationId="{C1325114-6929-D8C8-A469-340C7BE66648}"/>
          </ac:spMkLst>
        </pc:spChg>
        <pc:spChg chg="add mod">
          <ac:chgData name="Ramon Farre" userId="19b16026-d8d6-492d-a91e-05af9b8c966c" providerId="ADAL" clId="{EB2EDE09-8720-4C0B-963B-624D18039E6B}" dt="2024-05-20T12:42:54.192" v="1137" actId="6549"/>
          <ac:spMkLst>
            <pc:docMk/>
            <pc:sldMk cId="885258981" sldId="696"/>
            <ac:spMk id="12" creationId="{C4C03D9F-1800-4C1D-83AB-657C0E03DD08}"/>
          </ac:spMkLst>
        </pc:spChg>
        <pc:spChg chg="add mod">
          <ac:chgData name="Ramon Farre" userId="19b16026-d8d6-492d-a91e-05af9b8c966c" providerId="ADAL" clId="{EB2EDE09-8720-4C0B-963B-624D18039E6B}" dt="2024-05-20T12:44:39.267" v="1167" actId="1076"/>
          <ac:spMkLst>
            <pc:docMk/>
            <pc:sldMk cId="885258981" sldId="696"/>
            <ac:spMk id="14" creationId="{2C7A78BE-8FA5-78E3-A4ED-CA4231F4DF11}"/>
          </ac:spMkLst>
        </pc:spChg>
        <pc:spChg chg="add mod">
          <ac:chgData name="Ramon Farre" userId="19b16026-d8d6-492d-a91e-05af9b8c966c" providerId="ADAL" clId="{EB2EDE09-8720-4C0B-963B-624D18039E6B}" dt="2024-05-20T12:36:08.143" v="978" actId="20577"/>
          <ac:spMkLst>
            <pc:docMk/>
            <pc:sldMk cId="885258981" sldId="696"/>
            <ac:spMk id="15" creationId="{3A1EE4B1-3AD3-F911-C24A-2DF362F4E355}"/>
          </ac:spMkLst>
        </pc:spChg>
        <pc:spChg chg="add mod">
          <ac:chgData name="Ramon Farre" userId="19b16026-d8d6-492d-a91e-05af9b8c966c" providerId="ADAL" clId="{EB2EDE09-8720-4C0B-963B-624D18039E6B}" dt="2024-05-20T12:46:09.631" v="1176" actId="164"/>
          <ac:spMkLst>
            <pc:docMk/>
            <pc:sldMk cId="885258981" sldId="696"/>
            <ac:spMk id="17" creationId="{471A3D42-E0AE-8D36-1599-8284627E9FFF}"/>
          </ac:spMkLst>
        </pc:spChg>
        <pc:grpChg chg="add mod">
          <ac:chgData name="Ramon Farre" userId="19b16026-d8d6-492d-a91e-05af9b8c966c" providerId="ADAL" clId="{EB2EDE09-8720-4C0B-963B-624D18039E6B}" dt="2024-05-21T09:58:13.611" v="2971" actId="164"/>
          <ac:grpSpMkLst>
            <pc:docMk/>
            <pc:sldMk cId="885258981" sldId="696"/>
            <ac:grpSpMk id="4" creationId="{1C959371-041B-90C8-86C6-90A35901FE42}"/>
          </ac:grpSpMkLst>
        </pc:grpChg>
        <pc:grpChg chg="add mod">
          <ac:chgData name="Ramon Farre" userId="19b16026-d8d6-492d-a91e-05af9b8c966c" providerId="ADAL" clId="{EB2EDE09-8720-4C0B-963B-624D18039E6B}" dt="2024-05-21T09:58:13.611" v="2971" actId="164"/>
          <ac:grpSpMkLst>
            <pc:docMk/>
            <pc:sldMk cId="885258981" sldId="696"/>
            <ac:grpSpMk id="13" creationId="{05658D76-1A57-D53B-9E5B-BE60EDB0F33D}"/>
          </ac:grpSpMkLst>
        </pc:grpChg>
        <pc:grpChg chg="add mod">
          <ac:chgData name="Ramon Farre" userId="19b16026-d8d6-492d-a91e-05af9b8c966c" providerId="ADAL" clId="{EB2EDE09-8720-4C0B-963B-624D18039E6B}" dt="2024-05-21T01:55:53.126" v="2417" actId="1076"/>
          <ac:grpSpMkLst>
            <pc:docMk/>
            <pc:sldMk cId="885258981" sldId="696"/>
            <ac:grpSpMk id="18" creationId="{EC589C16-22B6-35B2-C9F8-BE79655728C6}"/>
          </ac:grpSpMkLst>
        </pc:grpChg>
        <pc:picChg chg="add mod">
          <ac:chgData name="Ramon Farre" userId="19b16026-d8d6-492d-a91e-05af9b8c966c" providerId="ADAL" clId="{EB2EDE09-8720-4C0B-963B-624D18039E6B}" dt="2024-05-21T09:50:55.264" v="2583" actId="164"/>
          <ac:picMkLst>
            <pc:docMk/>
            <pc:sldMk cId="885258981" sldId="696"/>
            <ac:picMk id="2" creationId="{8FC20328-D094-8E49-D243-482908C30FE4}"/>
          </ac:picMkLst>
        </pc:picChg>
        <pc:picChg chg="add del mod">
          <ac:chgData name="Ramon Farre" userId="19b16026-d8d6-492d-a91e-05af9b8c966c" providerId="ADAL" clId="{EB2EDE09-8720-4C0B-963B-624D18039E6B}" dt="2024-05-20T12:28:26.844" v="780" actId="478"/>
          <ac:picMkLst>
            <pc:docMk/>
            <pc:sldMk cId="885258981" sldId="696"/>
            <ac:picMk id="4" creationId="{5A947355-7CAB-24AE-A971-204FBAB68A1F}"/>
          </ac:picMkLst>
        </pc:picChg>
        <pc:picChg chg="add mod">
          <ac:chgData name="Ramon Farre" userId="19b16026-d8d6-492d-a91e-05af9b8c966c" providerId="ADAL" clId="{EB2EDE09-8720-4C0B-963B-624D18039E6B}" dt="2024-05-21T09:49:43.167" v="2575" actId="1076"/>
          <ac:picMkLst>
            <pc:docMk/>
            <pc:sldMk cId="885258981" sldId="696"/>
            <ac:picMk id="5" creationId="{F9227AA5-E925-429D-6C64-B7208FC2D6B2}"/>
          </ac:picMkLst>
        </pc:picChg>
      </pc:sldChg>
      <pc:sldChg chg="addSp modSp mod ord modAnim">
        <pc:chgData name="Ramon Farre" userId="19b16026-d8d6-492d-a91e-05af9b8c966c" providerId="ADAL" clId="{EB2EDE09-8720-4C0B-963B-624D18039E6B}" dt="2024-05-20T13:04:43.858" v="1341"/>
        <pc:sldMkLst>
          <pc:docMk/>
          <pc:sldMk cId="668884966" sldId="697"/>
        </pc:sldMkLst>
        <pc:spChg chg="mod">
          <ac:chgData name="Ramon Farre" userId="19b16026-d8d6-492d-a91e-05af9b8c966c" providerId="ADAL" clId="{EB2EDE09-8720-4C0B-963B-624D18039E6B}" dt="2024-05-20T13:04:06.323" v="1331" actId="164"/>
          <ac:spMkLst>
            <pc:docMk/>
            <pc:sldMk cId="668884966" sldId="697"/>
            <ac:spMk id="3" creationId="{C9B07D90-44A4-1F74-ADFE-1897E3E8B37D}"/>
          </ac:spMkLst>
        </pc:spChg>
        <pc:spChg chg="add mod">
          <ac:chgData name="Ramon Farre" userId="19b16026-d8d6-492d-a91e-05af9b8c966c" providerId="ADAL" clId="{EB2EDE09-8720-4C0B-963B-624D18039E6B}" dt="2024-05-20T13:04:35.799" v="1340" actId="1076"/>
          <ac:spMkLst>
            <pc:docMk/>
            <pc:sldMk cId="668884966" sldId="697"/>
            <ac:spMk id="13" creationId="{961DB090-58F8-B642-CB22-C767A70482FB}"/>
          </ac:spMkLst>
        </pc:spChg>
        <pc:grpChg chg="add mod">
          <ac:chgData name="Ramon Farre" userId="19b16026-d8d6-492d-a91e-05af9b8c966c" providerId="ADAL" clId="{EB2EDE09-8720-4C0B-963B-624D18039E6B}" dt="2024-05-20T13:04:06.323" v="1331" actId="164"/>
          <ac:grpSpMkLst>
            <pc:docMk/>
            <pc:sldMk cId="668884966" sldId="697"/>
            <ac:grpSpMk id="11" creationId="{1D74C49A-C926-9884-C58C-0E31AA31ACA7}"/>
          </ac:grpSpMkLst>
        </pc:grpChg>
        <pc:picChg chg="add mod">
          <ac:chgData name="Ramon Farre" userId="19b16026-d8d6-492d-a91e-05af9b8c966c" providerId="ADAL" clId="{EB2EDE09-8720-4C0B-963B-624D18039E6B}" dt="2024-05-20T13:04:06.323" v="1331" actId="164"/>
          <ac:picMkLst>
            <pc:docMk/>
            <pc:sldMk cId="668884966" sldId="697"/>
            <ac:picMk id="5" creationId="{69B74D56-7601-61F3-2F27-DE1E0FAE04D5}"/>
          </ac:picMkLst>
        </pc:picChg>
      </pc:sldChg>
      <pc:sldChg chg="add del">
        <pc:chgData name="Ramon Farre" userId="19b16026-d8d6-492d-a91e-05af9b8c966c" providerId="ADAL" clId="{EB2EDE09-8720-4C0B-963B-624D18039E6B}" dt="2024-05-21T03:00:43.197" v="2571" actId="47"/>
        <pc:sldMkLst>
          <pc:docMk/>
          <pc:sldMk cId="1188101133" sldId="698"/>
        </pc:sldMkLst>
      </pc:sldChg>
      <pc:sldChg chg="addSp delSp modSp del mod addAnim delAnim modAnim">
        <pc:chgData name="Ramon Farre" userId="19b16026-d8d6-492d-a91e-05af9b8c966c" providerId="ADAL" clId="{EB2EDE09-8720-4C0B-963B-624D18039E6B}" dt="2024-05-21T01:18:26.407" v="2129" actId="2696"/>
        <pc:sldMkLst>
          <pc:docMk/>
          <pc:sldMk cId="3439252637" sldId="698"/>
        </pc:sldMkLst>
        <pc:spChg chg="mod">
          <ac:chgData name="Ramon Farre" userId="19b16026-d8d6-492d-a91e-05af9b8c966c" providerId="ADAL" clId="{EB2EDE09-8720-4C0B-963B-624D18039E6B}" dt="2024-05-21T01:10:34.846" v="2073" actId="14100"/>
          <ac:spMkLst>
            <pc:docMk/>
            <pc:sldMk cId="3439252637" sldId="698"/>
            <ac:spMk id="4" creationId="{ECC6584F-AE21-DBEE-54AF-5DD60377A3A0}"/>
          </ac:spMkLst>
        </pc:spChg>
        <pc:spChg chg="mod">
          <ac:chgData name="Ramon Farre" userId="19b16026-d8d6-492d-a91e-05af9b8c966c" providerId="ADAL" clId="{EB2EDE09-8720-4C0B-963B-624D18039E6B}" dt="2024-05-21T01:14:00.983" v="2095" actId="14100"/>
          <ac:spMkLst>
            <pc:docMk/>
            <pc:sldMk cId="3439252637" sldId="698"/>
            <ac:spMk id="13" creationId="{75E96B16-8BEF-44A9-E098-2600E22463D3}"/>
          </ac:spMkLst>
        </pc:spChg>
        <pc:spChg chg="add mod">
          <ac:chgData name="Ramon Farre" userId="19b16026-d8d6-492d-a91e-05af9b8c966c" providerId="ADAL" clId="{EB2EDE09-8720-4C0B-963B-624D18039E6B}" dt="2024-05-21T01:14:59.385" v="2112" actId="1076"/>
          <ac:spMkLst>
            <pc:docMk/>
            <pc:sldMk cId="3439252637" sldId="698"/>
            <ac:spMk id="14" creationId="{B809A744-F490-6944-6539-0808540005AA}"/>
          </ac:spMkLst>
        </pc:spChg>
        <pc:spChg chg="mod">
          <ac:chgData name="Ramon Farre" userId="19b16026-d8d6-492d-a91e-05af9b8c966c" providerId="ADAL" clId="{EB2EDE09-8720-4C0B-963B-624D18039E6B}" dt="2024-05-20T12:48:34.012" v="1182"/>
          <ac:spMkLst>
            <pc:docMk/>
            <pc:sldMk cId="3439252637" sldId="698"/>
            <ac:spMk id="18" creationId="{EB5C2236-00B8-F1BE-C8A0-26D77CA64DFB}"/>
          </ac:spMkLst>
        </pc:spChg>
        <pc:grpChg chg="add del mod">
          <ac:chgData name="Ramon Farre" userId="19b16026-d8d6-492d-a91e-05af9b8c966c" providerId="ADAL" clId="{EB2EDE09-8720-4C0B-963B-624D18039E6B}" dt="2024-05-21T01:12:00.550" v="2082" actId="164"/>
          <ac:grpSpMkLst>
            <pc:docMk/>
            <pc:sldMk cId="3439252637" sldId="698"/>
            <ac:grpSpMk id="5" creationId="{17FA4BAC-EE79-00C2-A62B-14BC69AE8A80}"/>
          </ac:grpSpMkLst>
        </pc:grpChg>
        <pc:grpChg chg="add del mod">
          <ac:chgData name="Ramon Farre" userId="19b16026-d8d6-492d-a91e-05af9b8c966c" providerId="ADAL" clId="{EB2EDE09-8720-4C0B-963B-624D18039E6B}" dt="2024-05-21T01:10:06.708" v="2014" actId="478"/>
          <ac:grpSpMkLst>
            <pc:docMk/>
            <pc:sldMk cId="3439252637" sldId="698"/>
            <ac:grpSpMk id="16" creationId="{E5747E6F-6B77-9C7D-6209-7EDF41B8BE82}"/>
          </ac:grpSpMkLst>
        </pc:grpChg>
        <pc:grpChg chg="add mod">
          <ac:chgData name="Ramon Farre" userId="19b16026-d8d6-492d-a91e-05af9b8c966c" providerId="ADAL" clId="{EB2EDE09-8720-4C0B-963B-624D18039E6B}" dt="2024-05-21T01:10:29.523" v="2072" actId="1076"/>
          <ac:grpSpMkLst>
            <pc:docMk/>
            <pc:sldMk cId="3439252637" sldId="698"/>
            <ac:grpSpMk id="19" creationId="{3EC38877-776A-25DF-D395-A53854745BC8}"/>
          </ac:grpSpMkLst>
        </pc:grpChg>
        <pc:grpChg chg="add mod">
          <ac:chgData name="Ramon Farre" userId="19b16026-d8d6-492d-a91e-05af9b8c966c" providerId="ADAL" clId="{EB2EDE09-8720-4C0B-963B-624D18039E6B}" dt="2024-05-21T01:13:37.673" v="2090" actId="1076"/>
          <ac:grpSpMkLst>
            <pc:docMk/>
            <pc:sldMk cId="3439252637" sldId="698"/>
            <ac:grpSpMk id="21" creationId="{2CCE653C-9719-75DA-E0A8-E2FF060D96AB}"/>
          </ac:grpSpMkLst>
        </pc:grpChg>
        <pc:picChg chg="mod">
          <ac:chgData name="Ramon Farre" userId="19b16026-d8d6-492d-a91e-05af9b8c966c" providerId="ADAL" clId="{EB2EDE09-8720-4C0B-963B-624D18039E6B}" dt="2024-05-21T01:10:19.248" v="2071" actId="1037"/>
          <ac:picMkLst>
            <pc:docMk/>
            <pc:sldMk cId="3439252637" sldId="698"/>
            <ac:picMk id="2" creationId="{34343107-8C6A-600C-99C0-E0608D5144BB}"/>
          </ac:picMkLst>
        </pc:picChg>
        <pc:picChg chg="mod">
          <ac:chgData name="Ramon Farre" userId="19b16026-d8d6-492d-a91e-05af9b8c966c" providerId="ADAL" clId="{EB2EDE09-8720-4C0B-963B-624D18039E6B}" dt="2024-05-21T01:13:27.862" v="2088" actId="1076"/>
          <ac:picMkLst>
            <pc:docMk/>
            <pc:sldMk cId="3439252637" sldId="698"/>
            <ac:picMk id="3" creationId="{AD38D7C0-9F0F-EA21-0AC7-A4854F6E2B2C}"/>
          </ac:picMkLst>
        </pc:picChg>
        <pc:picChg chg="del">
          <ac:chgData name="Ramon Farre" userId="19b16026-d8d6-492d-a91e-05af9b8c966c" providerId="ADAL" clId="{EB2EDE09-8720-4C0B-963B-624D18039E6B}" dt="2024-05-21T01:11:41.929" v="2077" actId="478"/>
          <ac:picMkLst>
            <pc:docMk/>
            <pc:sldMk cId="3439252637" sldId="698"/>
            <ac:picMk id="11" creationId="{CEBABE9E-7027-CF29-ADEE-4F3CF896B3FA}"/>
          </ac:picMkLst>
        </pc:picChg>
        <pc:picChg chg="mod">
          <ac:chgData name="Ramon Farre" userId="19b16026-d8d6-492d-a91e-05af9b8c966c" providerId="ADAL" clId="{EB2EDE09-8720-4C0B-963B-624D18039E6B}" dt="2024-05-21T01:13:55.826" v="2094" actId="1076"/>
          <ac:picMkLst>
            <pc:docMk/>
            <pc:sldMk cId="3439252637" sldId="698"/>
            <ac:picMk id="12" creationId="{CE874A8B-7E7F-436C-CBB3-14D020339C12}"/>
          </ac:picMkLst>
        </pc:picChg>
        <pc:picChg chg="mod">
          <ac:chgData name="Ramon Farre" userId="19b16026-d8d6-492d-a91e-05af9b8c966c" providerId="ADAL" clId="{EB2EDE09-8720-4C0B-963B-624D18039E6B}" dt="2024-05-20T12:48:34.012" v="1182"/>
          <ac:picMkLst>
            <pc:docMk/>
            <pc:sldMk cId="3439252637" sldId="698"/>
            <ac:picMk id="17" creationId="{24707619-1A3C-5EE9-84FF-0BF329A83E39}"/>
          </ac:picMkLst>
        </pc:picChg>
        <pc:picChg chg="add mod">
          <ac:chgData name="Ramon Farre" userId="19b16026-d8d6-492d-a91e-05af9b8c966c" providerId="ADAL" clId="{EB2EDE09-8720-4C0B-963B-624D18039E6B}" dt="2024-05-21T01:15:18.717" v="2128" actId="1038"/>
          <ac:picMkLst>
            <pc:docMk/>
            <pc:sldMk cId="3439252637" sldId="698"/>
            <ac:picMk id="20" creationId="{626A8105-87BB-6CF5-5822-CE0104E4384D}"/>
          </ac:picMkLst>
        </pc:picChg>
      </pc:sldChg>
      <pc:sldChg chg="delSp modSp del mod ord">
        <pc:chgData name="Ramon Farre" userId="19b16026-d8d6-492d-a91e-05af9b8c966c" providerId="ADAL" clId="{EB2EDE09-8720-4C0B-963B-624D18039E6B}" dt="2024-05-20T12:51:09.913" v="1229" actId="47"/>
        <pc:sldMkLst>
          <pc:docMk/>
          <pc:sldMk cId="1647024942" sldId="699"/>
        </pc:sldMkLst>
        <pc:grpChg chg="del">
          <ac:chgData name="Ramon Farre" userId="19b16026-d8d6-492d-a91e-05af9b8c966c" providerId="ADAL" clId="{EB2EDE09-8720-4C0B-963B-624D18039E6B}" dt="2024-05-20T12:47:49.210" v="1179" actId="478"/>
          <ac:grpSpMkLst>
            <pc:docMk/>
            <pc:sldMk cId="1647024942" sldId="699"/>
            <ac:grpSpMk id="2" creationId="{0015FF4F-EB92-1ACC-0A40-0308C0DAC0D6}"/>
          </ac:grpSpMkLst>
        </pc:grpChg>
        <pc:grpChg chg="mod">
          <ac:chgData name="Ramon Farre" userId="19b16026-d8d6-492d-a91e-05af9b8c966c" providerId="ADAL" clId="{EB2EDE09-8720-4C0B-963B-624D18039E6B}" dt="2024-05-20T12:48:22.625" v="1181" actId="14100"/>
          <ac:grpSpMkLst>
            <pc:docMk/>
            <pc:sldMk cId="1647024942" sldId="699"/>
            <ac:grpSpMk id="13" creationId="{6C3896B9-E8A6-065E-9724-FC30B87F1884}"/>
          </ac:grpSpMkLst>
        </pc:grpChg>
        <pc:picChg chg="mod modCrop">
          <ac:chgData name="Ramon Farre" userId="19b16026-d8d6-492d-a91e-05af9b8c966c" providerId="ADAL" clId="{EB2EDE09-8720-4C0B-963B-624D18039E6B}" dt="2024-05-20T12:48:15.504" v="1180" actId="732"/>
          <ac:picMkLst>
            <pc:docMk/>
            <pc:sldMk cId="1647024942" sldId="699"/>
            <ac:picMk id="14" creationId="{2A594D97-6B3C-9491-054B-E2B7E4B1E13E}"/>
          </ac:picMkLst>
        </pc:picChg>
      </pc:sldChg>
      <pc:sldChg chg="addSp modSp del mod modAnim">
        <pc:chgData name="Ramon Farre" userId="19b16026-d8d6-492d-a91e-05af9b8c966c" providerId="ADAL" clId="{EB2EDE09-8720-4C0B-963B-624D18039E6B}" dt="2024-05-21T01:18:26.407" v="2129" actId="2696"/>
        <pc:sldMkLst>
          <pc:docMk/>
          <pc:sldMk cId="153159506" sldId="700"/>
        </pc:sldMkLst>
        <pc:spChg chg="mod">
          <ac:chgData name="Ramon Farre" userId="19b16026-d8d6-492d-a91e-05af9b8c966c" providerId="ADAL" clId="{EB2EDE09-8720-4C0B-963B-624D18039E6B}" dt="2024-05-20T11:11:51.990" v="15"/>
          <ac:spMkLst>
            <pc:docMk/>
            <pc:sldMk cId="153159506" sldId="700"/>
            <ac:spMk id="5" creationId="{CD743FCF-E7AE-495F-A97B-795B8DC249E5}"/>
          </ac:spMkLst>
        </pc:spChg>
        <pc:spChg chg="mod">
          <ac:chgData name="Ramon Farre" userId="19b16026-d8d6-492d-a91e-05af9b8c966c" providerId="ADAL" clId="{EB2EDE09-8720-4C0B-963B-624D18039E6B}" dt="2024-05-20T11:11:51.990" v="15"/>
          <ac:spMkLst>
            <pc:docMk/>
            <pc:sldMk cId="153159506" sldId="700"/>
            <ac:spMk id="13" creationId="{0BA6211E-55CE-0F2D-0A54-38211BEBEB4C}"/>
          </ac:spMkLst>
        </pc:spChg>
        <pc:spChg chg="mod">
          <ac:chgData name="Ramon Farre" userId="19b16026-d8d6-492d-a91e-05af9b8c966c" providerId="ADAL" clId="{EB2EDE09-8720-4C0B-963B-624D18039E6B}" dt="2024-05-20T11:11:51.990" v="15"/>
          <ac:spMkLst>
            <pc:docMk/>
            <pc:sldMk cId="153159506" sldId="700"/>
            <ac:spMk id="16" creationId="{D0DB8054-9276-CA7D-CD7F-68FA56E6D4B1}"/>
          </ac:spMkLst>
        </pc:spChg>
        <pc:spChg chg="add mod">
          <ac:chgData name="Ramon Farre" userId="19b16026-d8d6-492d-a91e-05af9b8c966c" providerId="ADAL" clId="{EB2EDE09-8720-4C0B-963B-624D18039E6B}" dt="2024-05-20T11:11:51.990" v="15"/>
          <ac:spMkLst>
            <pc:docMk/>
            <pc:sldMk cId="153159506" sldId="700"/>
            <ac:spMk id="17" creationId="{8C70980C-DA2C-F957-8A7C-FDDEB6D5D3F0}"/>
          </ac:spMkLst>
        </pc:spChg>
        <pc:spChg chg="add mod">
          <ac:chgData name="Ramon Farre" userId="19b16026-d8d6-492d-a91e-05af9b8c966c" providerId="ADAL" clId="{EB2EDE09-8720-4C0B-963B-624D18039E6B}" dt="2024-05-20T11:11:51.990" v="15"/>
          <ac:spMkLst>
            <pc:docMk/>
            <pc:sldMk cId="153159506" sldId="700"/>
            <ac:spMk id="18" creationId="{8FF0FF08-2C36-662A-3C68-00CBF0A20A12}"/>
          </ac:spMkLst>
        </pc:spChg>
        <pc:grpChg chg="add mod">
          <ac:chgData name="Ramon Farre" userId="19b16026-d8d6-492d-a91e-05af9b8c966c" providerId="ADAL" clId="{EB2EDE09-8720-4C0B-963B-624D18039E6B}" dt="2024-05-20T11:11:51.990" v="15"/>
          <ac:grpSpMkLst>
            <pc:docMk/>
            <pc:sldMk cId="153159506" sldId="700"/>
            <ac:grpSpMk id="2" creationId="{ED37E540-29C5-A767-ED6E-5FA4914F5F04}"/>
          </ac:grpSpMkLst>
        </pc:grpChg>
        <pc:grpChg chg="add mod">
          <ac:chgData name="Ramon Farre" userId="19b16026-d8d6-492d-a91e-05af9b8c966c" providerId="ADAL" clId="{EB2EDE09-8720-4C0B-963B-624D18039E6B}" dt="2024-05-20T11:11:51.990" v="15"/>
          <ac:grpSpMkLst>
            <pc:docMk/>
            <pc:sldMk cId="153159506" sldId="700"/>
            <ac:grpSpMk id="11" creationId="{A13E7F50-DD89-417A-639F-760170A32C67}"/>
          </ac:grpSpMkLst>
        </pc:grpChg>
        <pc:grpChg chg="add mod">
          <ac:chgData name="Ramon Farre" userId="19b16026-d8d6-492d-a91e-05af9b8c966c" providerId="ADAL" clId="{EB2EDE09-8720-4C0B-963B-624D18039E6B}" dt="2024-05-20T11:11:51.990" v="15"/>
          <ac:grpSpMkLst>
            <pc:docMk/>
            <pc:sldMk cId="153159506" sldId="700"/>
            <ac:grpSpMk id="14" creationId="{E9A02439-5110-5E39-428B-DA976BACD11F}"/>
          </ac:grpSpMkLst>
        </pc:grpChg>
        <pc:picChg chg="mod">
          <ac:chgData name="Ramon Farre" userId="19b16026-d8d6-492d-a91e-05af9b8c966c" providerId="ADAL" clId="{EB2EDE09-8720-4C0B-963B-624D18039E6B}" dt="2024-05-20T11:11:51.990" v="15"/>
          <ac:picMkLst>
            <pc:docMk/>
            <pc:sldMk cId="153159506" sldId="700"/>
            <ac:picMk id="3" creationId="{94A33E7A-477A-B9D5-BA77-8A09C7BA2D26}"/>
          </ac:picMkLst>
        </pc:picChg>
        <pc:picChg chg="mod">
          <ac:chgData name="Ramon Farre" userId="19b16026-d8d6-492d-a91e-05af9b8c966c" providerId="ADAL" clId="{EB2EDE09-8720-4C0B-963B-624D18039E6B}" dt="2024-05-20T11:11:51.990" v="15"/>
          <ac:picMkLst>
            <pc:docMk/>
            <pc:sldMk cId="153159506" sldId="700"/>
            <ac:picMk id="4" creationId="{C26CC57F-01C2-16F5-57A1-EB462DB21D70}"/>
          </ac:picMkLst>
        </pc:picChg>
        <pc:picChg chg="mod">
          <ac:chgData name="Ramon Farre" userId="19b16026-d8d6-492d-a91e-05af9b8c966c" providerId="ADAL" clId="{EB2EDE09-8720-4C0B-963B-624D18039E6B}" dt="2024-05-20T11:11:51.990" v="15"/>
          <ac:picMkLst>
            <pc:docMk/>
            <pc:sldMk cId="153159506" sldId="700"/>
            <ac:picMk id="12" creationId="{26C10055-3DDE-60A7-60ED-58802220798D}"/>
          </ac:picMkLst>
        </pc:picChg>
        <pc:picChg chg="mod">
          <ac:chgData name="Ramon Farre" userId="19b16026-d8d6-492d-a91e-05af9b8c966c" providerId="ADAL" clId="{EB2EDE09-8720-4C0B-963B-624D18039E6B}" dt="2024-05-21T01:13:12.945" v="2086" actId="1076"/>
          <ac:picMkLst>
            <pc:docMk/>
            <pc:sldMk cId="153159506" sldId="700"/>
            <ac:picMk id="15" creationId="{30498C64-05F7-39AE-1276-C06283655052}"/>
          </ac:picMkLst>
        </pc:picChg>
      </pc:sldChg>
      <pc:sldChg chg="add del">
        <pc:chgData name="Ramon Farre" userId="19b16026-d8d6-492d-a91e-05af9b8c966c" providerId="ADAL" clId="{EB2EDE09-8720-4C0B-963B-624D18039E6B}" dt="2024-05-21T03:00:45.327" v="2572" actId="47"/>
        <pc:sldMkLst>
          <pc:docMk/>
          <pc:sldMk cId="2094601693" sldId="700"/>
        </pc:sldMkLst>
      </pc:sldChg>
      <pc:sldChg chg="addSp modSp mod modAnim">
        <pc:chgData name="Ramon Farre" userId="19b16026-d8d6-492d-a91e-05af9b8c966c" providerId="ADAL" clId="{EB2EDE09-8720-4C0B-963B-624D18039E6B}" dt="2024-05-21T10:50:25.704" v="4057" actId="20577"/>
        <pc:sldMkLst>
          <pc:docMk/>
          <pc:sldMk cId="2606512712" sldId="701"/>
        </pc:sldMkLst>
        <pc:spChg chg="add mod">
          <ac:chgData name="Ramon Farre" userId="19b16026-d8d6-492d-a91e-05af9b8c966c" providerId="ADAL" clId="{EB2EDE09-8720-4C0B-963B-624D18039E6B}" dt="2024-05-21T09:53:05.242" v="2620" actId="1035"/>
          <ac:spMkLst>
            <pc:docMk/>
            <pc:sldMk cId="2606512712" sldId="701"/>
            <ac:spMk id="2" creationId="{9E5092DB-A85E-30E7-C88D-51231ED722FE}"/>
          </ac:spMkLst>
        </pc:spChg>
        <pc:spChg chg="add mod">
          <ac:chgData name="Ramon Farre" userId="19b16026-d8d6-492d-a91e-05af9b8c966c" providerId="ADAL" clId="{EB2EDE09-8720-4C0B-963B-624D18039E6B}" dt="2024-05-21T09:59:17.261" v="2996" actId="6549"/>
          <ac:spMkLst>
            <pc:docMk/>
            <pc:sldMk cId="2606512712" sldId="701"/>
            <ac:spMk id="3" creationId="{F9ED9117-44FE-76DF-789B-9580FC0D09BD}"/>
          </ac:spMkLst>
        </pc:spChg>
        <pc:spChg chg="add mod">
          <ac:chgData name="Ramon Farre" userId="19b16026-d8d6-492d-a91e-05af9b8c966c" providerId="ADAL" clId="{EB2EDE09-8720-4C0B-963B-624D18039E6B}" dt="2024-05-21T09:56:45.446" v="2930" actId="1036"/>
          <ac:spMkLst>
            <pc:docMk/>
            <pc:sldMk cId="2606512712" sldId="701"/>
            <ac:spMk id="4" creationId="{D97A6BB7-1786-A1D3-3A84-E7ABED51C5B2}"/>
          </ac:spMkLst>
        </pc:spChg>
        <pc:spChg chg="add mod">
          <ac:chgData name="Ramon Farre" userId="19b16026-d8d6-492d-a91e-05af9b8c966c" providerId="ADAL" clId="{EB2EDE09-8720-4C0B-963B-624D18039E6B}" dt="2024-05-21T09:53:05.242" v="2620" actId="1035"/>
          <ac:spMkLst>
            <pc:docMk/>
            <pc:sldMk cId="2606512712" sldId="701"/>
            <ac:spMk id="5" creationId="{78E14740-B56F-ACEB-FAF2-A2DC5CD29B1D}"/>
          </ac:spMkLst>
        </pc:spChg>
        <pc:spChg chg="add mod">
          <ac:chgData name="Ramon Farre" userId="19b16026-d8d6-492d-a91e-05af9b8c966c" providerId="ADAL" clId="{EB2EDE09-8720-4C0B-963B-624D18039E6B}" dt="2024-05-21T10:50:25.704" v="4057" actId="20577"/>
          <ac:spMkLst>
            <pc:docMk/>
            <pc:sldMk cId="2606512712" sldId="701"/>
            <ac:spMk id="12" creationId="{73143A7C-089D-713E-5B3F-373B0E190822}"/>
          </ac:spMkLst>
        </pc:spChg>
      </pc:sldChg>
      <pc:sldChg chg="addSp delSp modSp mod modAnim">
        <pc:chgData name="Ramon Farre" userId="19b16026-d8d6-492d-a91e-05af9b8c966c" providerId="ADAL" clId="{EB2EDE09-8720-4C0B-963B-624D18039E6B}" dt="2024-05-21T01:05:44.885" v="1855"/>
        <pc:sldMkLst>
          <pc:docMk/>
          <pc:sldMk cId="2165845023" sldId="702"/>
        </pc:sldMkLst>
        <pc:spChg chg="add del mod">
          <ac:chgData name="Ramon Farre" userId="19b16026-d8d6-492d-a91e-05af9b8c966c" providerId="ADAL" clId="{EB2EDE09-8720-4C0B-963B-624D18039E6B}" dt="2024-05-21T00:55:40.364" v="1714" actId="478"/>
          <ac:spMkLst>
            <pc:docMk/>
            <pc:sldMk cId="2165845023" sldId="702"/>
            <ac:spMk id="2" creationId="{FF4CE48D-2106-AA25-34B6-9DCECBA88653}"/>
          </ac:spMkLst>
        </pc:spChg>
        <pc:spChg chg="add del mod">
          <ac:chgData name="Ramon Farre" userId="19b16026-d8d6-492d-a91e-05af9b8c966c" providerId="ADAL" clId="{EB2EDE09-8720-4C0B-963B-624D18039E6B}" dt="2024-05-21T00:57:27.289" v="1724" actId="478"/>
          <ac:spMkLst>
            <pc:docMk/>
            <pc:sldMk cId="2165845023" sldId="702"/>
            <ac:spMk id="5" creationId="{1E64392D-58FD-0BC0-13A8-35725AD45881}"/>
          </ac:spMkLst>
        </pc:spChg>
        <pc:spChg chg="add mod">
          <ac:chgData name="Ramon Farre" userId="19b16026-d8d6-492d-a91e-05af9b8c966c" providerId="ADAL" clId="{EB2EDE09-8720-4C0B-963B-624D18039E6B}" dt="2024-05-20T11:40:36.166" v="168" actId="1076"/>
          <ac:spMkLst>
            <pc:docMk/>
            <pc:sldMk cId="2165845023" sldId="702"/>
            <ac:spMk id="11" creationId="{9956956C-D601-DAAA-3ACB-17361DA2797D}"/>
          </ac:spMkLst>
        </pc:spChg>
        <pc:spChg chg="add mod">
          <ac:chgData name="Ramon Farre" userId="19b16026-d8d6-492d-a91e-05af9b8c966c" providerId="ADAL" clId="{EB2EDE09-8720-4C0B-963B-624D18039E6B}" dt="2024-05-21T01:05:28.580" v="1852" actId="164"/>
          <ac:spMkLst>
            <pc:docMk/>
            <pc:sldMk cId="2165845023" sldId="702"/>
            <ac:spMk id="14" creationId="{DE660475-7C7F-AE9D-A4BC-26DD3E4DB8CD}"/>
          </ac:spMkLst>
        </pc:spChg>
        <pc:spChg chg="add mod">
          <ac:chgData name="Ramon Farre" userId="19b16026-d8d6-492d-a91e-05af9b8c966c" providerId="ADAL" clId="{EB2EDE09-8720-4C0B-963B-624D18039E6B}" dt="2024-05-21T01:05:35.422" v="1853" actId="164"/>
          <ac:spMkLst>
            <pc:docMk/>
            <pc:sldMk cId="2165845023" sldId="702"/>
            <ac:spMk id="17" creationId="{9CE19006-6081-F055-08AA-A576B065E8EB}"/>
          </ac:spMkLst>
        </pc:spChg>
        <pc:grpChg chg="add mod">
          <ac:chgData name="Ramon Farre" userId="19b16026-d8d6-492d-a91e-05af9b8c966c" providerId="ADAL" clId="{EB2EDE09-8720-4C0B-963B-624D18039E6B}" dt="2024-05-21T01:05:28.580" v="1852" actId="164"/>
          <ac:grpSpMkLst>
            <pc:docMk/>
            <pc:sldMk cId="2165845023" sldId="702"/>
            <ac:grpSpMk id="12" creationId="{965674BD-5F8B-959A-36A9-E8616B4954B2}"/>
          </ac:grpSpMkLst>
        </pc:grpChg>
        <pc:grpChg chg="add mod">
          <ac:chgData name="Ramon Farre" userId="19b16026-d8d6-492d-a91e-05af9b8c966c" providerId="ADAL" clId="{EB2EDE09-8720-4C0B-963B-624D18039E6B}" dt="2024-05-21T01:05:35.422" v="1853" actId="164"/>
          <ac:grpSpMkLst>
            <pc:docMk/>
            <pc:sldMk cId="2165845023" sldId="702"/>
            <ac:grpSpMk id="13" creationId="{E0B6DC58-4387-5A74-4AD9-E3D90D9355ED}"/>
          </ac:grpSpMkLst>
        </pc:grpChg>
        <pc:grpChg chg="add mod">
          <ac:chgData name="Ramon Farre" userId="19b16026-d8d6-492d-a91e-05af9b8c966c" providerId="ADAL" clId="{EB2EDE09-8720-4C0B-963B-624D18039E6B}" dt="2024-05-21T01:05:28.580" v="1852" actId="164"/>
          <ac:grpSpMkLst>
            <pc:docMk/>
            <pc:sldMk cId="2165845023" sldId="702"/>
            <ac:grpSpMk id="19" creationId="{07A0DBFF-274D-F50E-6146-B701EDEDBAE6}"/>
          </ac:grpSpMkLst>
        </pc:grpChg>
        <pc:grpChg chg="add mod">
          <ac:chgData name="Ramon Farre" userId="19b16026-d8d6-492d-a91e-05af9b8c966c" providerId="ADAL" clId="{EB2EDE09-8720-4C0B-963B-624D18039E6B}" dt="2024-05-21T01:05:35.422" v="1853" actId="164"/>
          <ac:grpSpMkLst>
            <pc:docMk/>
            <pc:sldMk cId="2165845023" sldId="702"/>
            <ac:grpSpMk id="20" creationId="{19708EBF-8909-398B-C9D0-81567730020D}"/>
          </ac:grpSpMkLst>
        </pc:grpChg>
        <pc:picChg chg="add mod">
          <ac:chgData name="Ramon Farre" userId="19b16026-d8d6-492d-a91e-05af9b8c966c" providerId="ADAL" clId="{EB2EDE09-8720-4C0B-963B-624D18039E6B}" dt="2024-05-20T11:40:16.307" v="166" actId="1076"/>
          <ac:picMkLst>
            <pc:docMk/>
            <pc:sldMk cId="2165845023" sldId="702"/>
            <ac:picMk id="3" creationId="{ABA466A7-9681-A09A-9512-AEFE6AEC9917}"/>
          </ac:picMkLst>
        </pc:picChg>
        <pc:picChg chg="add mod modCrop">
          <ac:chgData name="Ramon Farre" userId="19b16026-d8d6-492d-a91e-05af9b8c966c" providerId="ADAL" clId="{EB2EDE09-8720-4C0B-963B-624D18039E6B}" dt="2024-05-21T00:59:54.274" v="1761" actId="164"/>
          <ac:picMkLst>
            <pc:docMk/>
            <pc:sldMk cId="2165845023" sldId="702"/>
            <ac:picMk id="4" creationId="{7701681E-9320-2365-1359-05FBBC8CAB36}"/>
          </ac:picMkLst>
        </pc:picChg>
        <pc:picChg chg="add mod">
          <ac:chgData name="Ramon Farre" userId="19b16026-d8d6-492d-a91e-05af9b8c966c" providerId="ADAL" clId="{EB2EDE09-8720-4C0B-963B-624D18039E6B}" dt="2024-05-21T01:00:09.626" v="1763" actId="164"/>
          <ac:picMkLst>
            <pc:docMk/>
            <pc:sldMk cId="2165845023" sldId="702"/>
            <ac:picMk id="2050" creationId="{BE155B3E-2D7D-322C-1ABA-90865FD909E8}"/>
          </ac:picMkLst>
        </pc:picChg>
        <pc:cxnChg chg="add del">
          <ac:chgData name="Ramon Farre" userId="19b16026-d8d6-492d-a91e-05af9b8c966c" providerId="ADAL" clId="{EB2EDE09-8720-4C0B-963B-624D18039E6B}" dt="2024-05-20T13:05:18.345" v="1343" actId="478"/>
          <ac:cxnSpMkLst>
            <pc:docMk/>
            <pc:sldMk cId="2165845023" sldId="702"/>
            <ac:cxnSpMk id="13" creationId="{2E18A352-39BE-0700-8B1F-EEA7A2FC1783}"/>
          </ac:cxnSpMkLst>
        </pc:cxnChg>
        <pc:cxnChg chg="add mod">
          <ac:chgData name="Ramon Farre" userId="19b16026-d8d6-492d-a91e-05af9b8c966c" providerId="ADAL" clId="{EB2EDE09-8720-4C0B-963B-624D18039E6B}" dt="2024-05-21T01:05:02.018" v="1849" actId="14100"/>
          <ac:cxnSpMkLst>
            <pc:docMk/>
            <pc:sldMk cId="2165845023" sldId="702"/>
            <ac:cxnSpMk id="15" creationId="{304933F6-DDED-6781-E395-4D05E74FA292}"/>
          </ac:cxnSpMkLst>
        </pc:cxnChg>
        <pc:cxnChg chg="add mod">
          <ac:chgData name="Ramon Farre" userId="19b16026-d8d6-492d-a91e-05af9b8c966c" providerId="ADAL" clId="{EB2EDE09-8720-4C0B-963B-624D18039E6B}" dt="2024-05-21T01:00:09.626" v="1763" actId="164"/>
          <ac:cxnSpMkLst>
            <pc:docMk/>
            <pc:sldMk cId="2165845023" sldId="702"/>
            <ac:cxnSpMk id="16" creationId="{E683F338-11B7-24FA-AB05-CF334D18A154}"/>
          </ac:cxnSpMkLst>
        </pc:cxnChg>
      </pc:sldChg>
      <pc:sldChg chg="addSp delSp modSp del mod">
        <pc:chgData name="Ramon Farre" userId="19b16026-d8d6-492d-a91e-05af9b8c966c" providerId="ADAL" clId="{EB2EDE09-8720-4C0B-963B-624D18039E6B}" dt="2024-05-20T14:11:02.499" v="1535" actId="47"/>
        <pc:sldMkLst>
          <pc:docMk/>
          <pc:sldMk cId="4098189262" sldId="703"/>
        </pc:sldMkLst>
        <pc:spChg chg="add del mod">
          <ac:chgData name="Ramon Farre" userId="19b16026-d8d6-492d-a91e-05af9b8c966c" providerId="ADAL" clId="{EB2EDE09-8720-4C0B-963B-624D18039E6B}" dt="2024-05-20T11:21:08.867" v="28" actId="478"/>
          <ac:spMkLst>
            <pc:docMk/>
            <pc:sldMk cId="4098189262" sldId="703"/>
            <ac:spMk id="2" creationId="{C263FEE8-7A73-2319-861F-850F19E9EF26}"/>
          </ac:spMkLst>
        </pc:spChg>
        <pc:picChg chg="add del mod">
          <ac:chgData name="Ramon Farre" userId="19b16026-d8d6-492d-a91e-05af9b8c966c" providerId="ADAL" clId="{EB2EDE09-8720-4C0B-963B-624D18039E6B}" dt="2024-05-20T11:21:08.867" v="28" actId="478"/>
          <ac:picMkLst>
            <pc:docMk/>
            <pc:sldMk cId="4098189262" sldId="703"/>
            <ac:picMk id="3" creationId="{96941C87-0847-3E67-38C7-8A764CCBB508}"/>
          </ac:picMkLst>
        </pc:picChg>
      </pc:sldChg>
      <pc:sldChg chg="addSp delSp modSp add mod ord delAnim modAnim">
        <pc:chgData name="Ramon Farre" userId="19b16026-d8d6-492d-a91e-05af9b8c966c" providerId="ADAL" clId="{EB2EDE09-8720-4C0B-963B-624D18039E6B}" dt="2024-05-21T01:58:28.649" v="2439" actId="207"/>
        <pc:sldMkLst>
          <pc:docMk/>
          <pc:sldMk cId="353356460" sldId="704"/>
        </pc:sldMkLst>
        <pc:spChg chg="mod">
          <ac:chgData name="Ramon Farre" userId="19b16026-d8d6-492d-a91e-05af9b8c966c" providerId="ADAL" clId="{EB2EDE09-8720-4C0B-963B-624D18039E6B}" dt="2024-05-21T01:58:28.649" v="2439" actId="207"/>
          <ac:spMkLst>
            <pc:docMk/>
            <pc:sldMk cId="353356460" sldId="704"/>
            <ac:spMk id="3" creationId="{C9B07D90-44A4-1F74-ADFE-1897E3E8B37D}"/>
          </ac:spMkLst>
        </pc:spChg>
        <pc:spChg chg="add mod">
          <ac:chgData name="Ramon Farre" userId="19b16026-d8d6-492d-a91e-05af9b8c966c" providerId="ADAL" clId="{EB2EDE09-8720-4C0B-963B-624D18039E6B}" dt="2024-05-21T01:45:27.674" v="2397" actId="1076"/>
          <ac:spMkLst>
            <pc:docMk/>
            <pc:sldMk cId="353356460" sldId="704"/>
            <ac:spMk id="4" creationId="{03719900-C473-D3D0-45FD-67A746D10AA4}"/>
          </ac:spMkLst>
        </pc:spChg>
        <pc:spChg chg="add mod">
          <ac:chgData name="Ramon Farre" userId="19b16026-d8d6-492d-a91e-05af9b8c966c" providerId="ADAL" clId="{EB2EDE09-8720-4C0B-963B-624D18039E6B}" dt="2024-05-20T14:06:07.828" v="1490" actId="1035"/>
          <ac:spMkLst>
            <pc:docMk/>
            <pc:sldMk cId="353356460" sldId="704"/>
            <ac:spMk id="5" creationId="{7BD398E9-1169-78B9-F9D7-B7155C8A1F5D}"/>
          </ac:spMkLst>
        </pc:spChg>
        <pc:spChg chg="add mod">
          <ac:chgData name="Ramon Farre" userId="19b16026-d8d6-492d-a91e-05af9b8c966c" providerId="ADAL" clId="{EB2EDE09-8720-4C0B-963B-624D18039E6B}" dt="2024-05-20T14:09:57.538" v="1525" actId="164"/>
          <ac:spMkLst>
            <pc:docMk/>
            <pc:sldMk cId="353356460" sldId="704"/>
            <ac:spMk id="12" creationId="{7B6AE098-1CF0-8896-72C2-4F513D7A0C86}"/>
          </ac:spMkLst>
        </pc:spChg>
        <pc:grpChg chg="add mod">
          <ac:chgData name="Ramon Farre" userId="19b16026-d8d6-492d-a91e-05af9b8c966c" providerId="ADAL" clId="{EB2EDE09-8720-4C0B-963B-624D18039E6B}" dt="2024-05-21T01:48:28.005" v="2407" actId="164"/>
          <ac:grpSpMkLst>
            <pc:docMk/>
            <pc:sldMk cId="353356460" sldId="704"/>
            <ac:grpSpMk id="13" creationId="{1896F801-4BAD-3A4F-2909-A47707E032D1}"/>
          </ac:grpSpMkLst>
        </pc:grpChg>
        <pc:grpChg chg="add mod">
          <ac:chgData name="Ramon Farre" userId="19b16026-d8d6-492d-a91e-05af9b8c966c" providerId="ADAL" clId="{EB2EDE09-8720-4C0B-963B-624D18039E6B}" dt="2024-05-21T01:48:28.005" v="2407" actId="164"/>
          <ac:grpSpMkLst>
            <pc:docMk/>
            <pc:sldMk cId="353356460" sldId="704"/>
            <ac:grpSpMk id="17" creationId="{EC3404B4-C3A7-8225-6133-DF7FAC6FC9E0}"/>
          </ac:grpSpMkLst>
        </pc:grpChg>
        <pc:grpChg chg="add del mod">
          <ac:chgData name="Ramon Farre" userId="19b16026-d8d6-492d-a91e-05af9b8c966c" providerId="ADAL" clId="{EB2EDE09-8720-4C0B-963B-624D18039E6B}" dt="2024-05-21T01:49:18.991" v="2410" actId="478"/>
          <ac:grpSpMkLst>
            <pc:docMk/>
            <pc:sldMk cId="353356460" sldId="704"/>
            <ac:grpSpMk id="18" creationId="{3EAC900A-A932-03AB-1912-BD72CE2C9159}"/>
          </ac:grpSpMkLst>
        </pc:grpChg>
        <pc:picChg chg="add mod modCrop">
          <ac:chgData name="Ramon Farre" userId="19b16026-d8d6-492d-a91e-05af9b8c966c" providerId="ADAL" clId="{EB2EDE09-8720-4C0B-963B-624D18039E6B}" dt="2024-05-20T14:09:57.538" v="1525" actId="164"/>
          <ac:picMkLst>
            <pc:docMk/>
            <pc:sldMk cId="353356460" sldId="704"/>
            <ac:picMk id="11" creationId="{DF6C6A25-174E-CBD4-6155-FAC65A4783BA}"/>
          </ac:picMkLst>
        </pc:picChg>
        <pc:picChg chg="add mod">
          <ac:chgData name="Ramon Farre" userId="19b16026-d8d6-492d-a91e-05af9b8c966c" providerId="ADAL" clId="{EB2EDE09-8720-4C0B-963B-624D18039E6B}" dt="2024-05-21T01:48:04.127" v="2406" actId="164"/>
          <ac:picMkLst>
            <pc:docMk/>
            <pc:sldMk cId="353356460" sldId="704"/>
            <ac:picMk id="14" creationId="{C82CD8C7-CF16-2E97-8923-6513E78A07F7}"/>
          </ac:picMkLst>
        </pc:picChg>
        <pc:picChg chg="add mod">
          <ac:chgData name="Ramon Farre" userId="19b16026-d8d6-492d-a91e-05af9b8c966c" providerId="ADAL" clId="{EB2EDE09-8720-4C0B-963B-624D18039E6B}" dt="2024-05-21T01:48:04.127" v="2406" actId="164"/>
          <ac:picMkLst>
            <pc:docMk/>
            <pc:sldMk cId="353356460" sldId="704"/>
            <ac:picMk id="16" creationId="{9537CFFB-F54F-ADEA-7E30-F822D12D05E5}"/>
          </ac:picMkLst>
        </pc:picChg>
      </pc:sldChg>
      <pc:sldChg chg="addSp delSp modSp add del mod">
        <pc:chgData name="Ramon Farre" userId="19b16026-d8d6-492d-a91e-05af9b8c966c" providerId="ADAL" clId="{EB2EDE09-8720-4C0B-963B-624D18039E6B}" dt="2024-05-21T01:34:47.735" v="2376" actId="47"/>
        <pc:sldMkLst>
          <pc:docMk/>
          <pc:sldMk cId="2234075434" sldId="705"/>
        </pc:sldMkLst>
        <pc:spChg chg="add mod">
          <ac:chgData name="Ramon Farre" userId="19b16026-d8d6-492d-a91e-05af9b8c966c" providerId="ADAL" clId="{EB2EDE09-8720-4C0B-963B-624D18039E6B}" dt="2024-05-20T11:57:37.931" v="366" actId="20577"/>
          <ac:spMkLst>
            <pc:docMk/>
            <pc:sldMk cId="2234075434" sldId="705"/>
            <ac:spMk id="4" creationId="{EAE494C6-1E0A-82EA-D5DD-81BE80411B7A}"/>
          </ac:spMkLst>
        </pc:spChg>
        <pc:spChg chg="add mod">
          <ac:chgData name="Ramon Farre" userId="19b16026-d8d6-492d-a91e-05af9b8c966c" providerId="ADAL" clId="{EB2EDE09-8720-4C0B-963B-624D18039E6B}" dt="2024-05-20T13:57:16.430" v="1381" actId="1076"/>
          <ac:spMkLst>
            <pc:docMk/>
            <pc:sldMk cId="2234075434" sldId="705"/>
            <ac:spMk id="11" creationId="{577F8E30-C983-4FEB-7B16-AA4A454AC461}"/>
          </ac:spMkLst>
        </pc:spChg>
        <pc:picChg chg="add mod">
          <ac:chgData name="Ramon Farre" userId="19b16026-d8d6-492d-a91e-05af9b8c966c" providerId="ADAL" clId="{EB2EDE09-8720-4C0B-963B-624D18039E6B}" dt="2024-05-20T11:51:45.155" v="217"/>
          <ac:picMkLst>
            <pc:docMk/>
            <pc:sldMk cId="2234075434" sldId="705"/>
            <ac:picMk id="2" creationId="{C83187B1-8A5E-3AFC-4838-0540FED07477}"/>
          </ac:picMkLst>
        </pc:picChg>
        <pc:picChg chg="add del">
          <ac:chgData name="Ramon Farre" userId="19b16026-d8d6-492d-a91e-05af9b8c966c" providerId="ADAL" clId="{EB2EDE09-8720-4C0B-963B-624D18039E6B}" dt="2024-05-20T11:53:22.407" v="226" actId="478"/>
          <ac:picMkLst>
            <pc:docMk/>
            <pc:sldMk cId="2234075434" sldId="705"/>
            <ac:picMk id="3" creationId="{FFC521D2-C406-66D4-39D1-858E463B68FA}"/>
          </ac:picMkLst>
        </pc:picChg>
        <pc:picChg chg="add mod">
          <ac:chgData name="Ramon Farre" userId="19b16026-d8d6-492d-a91e-05af9b8c966c" providerId="ADAL" clId="{EB2EDE09-8720-4C0B-963B-624D18039E6B}" dt="2024-05-20T13:57:18.939" v="1382" actId="1076"/>
          <ac:picMkLst>
            <pc:docMk/>
            <pc:sldMk cId="2234075434" sldId="705"/>
            <ac:picMk id="5" creationId="{2DF3AF29-3749-19DD-72A8-F237DD6122AF}"/>
          </ac:picMkLst>
        </pc:picChg>
      </pc:sldChg>
      <pc:sldChg chg="addSp modSp add del mod">
        <pc:chgData name="Ramon Farre" userId="19b16026-d8d6-492d-a91e-05af9b8c966c" providerId="ADAL" clId="{EB2EDE09-8720-4C0B-963B-624D18039E6B}" dt="2024-05-20T14:10:57.149" v="1532" actId="47"/>
        <pc:sldMkLst>
          <pc:docMk/>
          <pc:sldMk cId="3048478195" sldId="706"/>
        </pc:sldMkLst>
        <pc:spChg chg="add mod">
          <ac:chgData name="Ramon Farre" userId="19b16026-d8d6-492d-a91e-05af9b8c966c" providerId="ADAL" clId="{EB2EDE09-8720-4C0B-963B-624D18039E6B}" dt="2024-05-20T14:07:48.366" v="1505" actId="255"/>
          <ac:spMkLst>
            <pc:docMk/>
            <pc:sldMk cId="3048478195" sldId="706"/>
            <ac:spMk id="4" creationId="{C7A6514B-6102-6A65-6F19-3ECF21A40967}"/>
          </ac:spMkLst>
        </pc:spChg>
        <pc:picChg chg="add mod">
          <ac:chgData name="Ramon Farre" userId="19b16026-d8d6-492d-a91e-05af9b8c966c" providerId="ADAL" clId="{EB2EDE09-8720-4C0B-963B-624D18039E6B}" dt="2024-05-20T13:57:29.187" v="1383"/>
          <ac:picMkLst>
            <pc:docMk/>
            <pc:sldMk cId="3048478195" sldId="706"/>
            <ac:picMk id="2" creationId="{0040BB5A-300F-ACFE-3A50-A1E7FA55DF76}"/>
          </ac:picMkLst>
        </pc:picChg>
        <pc:picChg chg="add mod">
          <ac:chgData name="Ramon Farre" userId="19b16026-d8d6-492d-a91e-05af9b8c966c" providerId="ADAL" clId="{EB2EDE09-8720-4C0B-963B-624D18039E6B}" dt="2024-05-20T13:58:34.011" v="1397" actId="1076"/>
          <ac:picMkLst>
            <pc:docMk/>
            <pc:sldMk cId="3048478195" sldId="706"/>
            <ac:picMk id="3" creationId="{1D9D3D67-40A4-354A-812D-27309C547729}"/>
          </ac:picMkLst>
        </pc:picChg>
      </pc:sldChg>
      <pc:sldChg chg="add del">
        <pc:chgData name="Ramon Farre" userId="19b16026-d8d6-492d-a91e-05af9b8c966c" providerId="ADAL" clId="{EB2EDE09-8720-4C0B-963B-624D18039E6B}" dt="2024-05-20T14:10:59.584" v="1533" actId="47"/>
        <pc:sldMkLst>
          <pc:docMk/>
          <pc:sldMk cId="3796587957" sldId="707"/>
        </pc:sldMkLst>
      </pc:sldChg>
      <pc:sldChg chg="add del">
        <pc:chgData name="Ramon Farre" userId="19b16026-d8d6-492d-a91e-05af9b8c966c" providerId="ADAL" clId="{EB2EDE09-8720-4C0B-963B-624D18039E6B}" dt="2024-05-20T14:11:01.025" v="1534" actId="47"/>
        <pc:sldMkLst>
          <pc:docMk/>
          <pc:sldMk cId="1416504681" sldId="708"/>
        </pc:sldMkLst>
      </pc:sldChg>
      <pc:sldChg chg="addSp delSp modSp add mod">
        <pc:chgData name="Ramon Farre" userId="19b16026-d8d6-492d-a91e-05af9b8c966c" providerId="ADAL" clId="{EB2EDE09-8720-4C0B-963B-624D18039E6B}" dt="2024-05-21T01:55:23.260" v="2416" actId="207"/>
        <pc:sldMkLst>
          <pc:docMk/>
          <pc:sldMk cId="2764022629" sldId="709"/>
        </pc:sldMkLst>
        <pc:spChg chg="add del mod">
          <ac:chgData name="Ramon Farre" userId="19b16026-d8d6-492d-a91e-05af9b8c966c" providerId="ADAL" clId="{EB2EDE09-8720-4C0B-963B-624D18039E6B}" dt="2024-05-21T00:57:40.147" v="1726" actId="478"/>
          <ac:spMkLst>
            <pc:docMk/>
            <pc:sldMk cId="2764022629" sldId="709"/>
            <ac:spMk id="2" creationId="{C4926478-6BBB-F990-1471-B04C1FD04FC1}"/>
          </ac:spMkLst>
        </pc:spChg>
        <pc:spChg chg="add mod">
          <ac:chgData name="Ramon Farre" userId="19b16026-d8d6-492d-a91e-05af9b8c966c" providerId="ADAL" clId="{EB2EDE09-8720-4C0B-963B-624D18039E6B}" dt="2024-05-21T01:55:23.260" v="2416" actId="207"/>
          <ac:spMkLst>
            <pc:docMk/>
            <pc:sldMk cId="2764022629" sldId="709"/>
            <ac:spMk id="4" creationId="{56D2976F-B8DA-60DA-4A18-000EC9A16166}"/>
          </ac:spMkLst>
        </pc:spChg>
        <pc:spChg chg="add mod">
          <ac:chgData name="Ramon Farre" userId="19b16026-d8d6-492d-a91e-05af9b8c966c" providerId="ADAL" clId="{EB2EDE09-8720-4C0B-963B-624D18039E6B}" dt="2024-05-20T11:43:55.679" v="190" actId="1076"/>
          <ac:spMkLst>
            <pc:docMk/>
            <pc:sldMk cId="2764022629" sldId="709"/>
            <ac:spMk id="5" creationId="{481B1E8C-20CE-9DA8-7AFC-355C5B5EFB20}"/>
          </ac:spMkLst>
        </pc:spChg>
        <pc:spChg chg="add mod">
          <ac:chgData name="Ramon Farre" userId="19b16026-d8d6-492d-a91e-05af9b8c966c" providerId="ADAL" clId="{EB2EDE09-8720-4C0B-963B-624D18039E6B}" dt="2024-05-21T00:39:02.523" v="1565" actId="1076"/>
          <ac:spMkLst>
            <pc:docMk/>
            <pc:sldMk cId="2764022629" sldId="709"/>
            <ac:spMk id="12" creationId="{1F9F838C-7B83-E8DB-F5F5-834A41D90FBA}"/>
          </ac:spMkLst>
        </pc:spChg>
        <pc:spChg chg="add del mod">
          <ac:chgData name="Ramon Farre" userId="19b16026-d8d6-492d-a91e-05af9b8c966c" providerId="ADAL" clId="{EB2EDE09-8720-4C0B-963B-624D18039E6B}" dt="2024-05-20T11:56:03.743" v="279" actId="478"/>
          <ac:spMkLst>
            <pc:docMk/>
            <pc:sldMk cId="2764022629" sldId="709"/>
            <ac:spMk id="13" creationId="{DDAD394A-8597-530C-36E5-95F5940D08C7}"/>
          </ac:spMkLst>
        </pc:spChg>
        <pc:picChg chg="del">
          <ac:chgData name="Ramon Farre" userId="19b16026-d8d6-492d-a91e-05af9b8c966c" providerId="ADAL" clId="{EB2EDE09-8720-4C0B-963B-624D18039E6B}" dt="2024-05-20T11:41:32.950" v="172" actId="478"/>
          <ac:picMkLst>
            <pc:docMk/>
            <pc:sldMk cId="2764022629" sldId="709"/>
            <ac:picMk id="4" creationId="{7701681E-9320-2365-1359-05FBBC8CAB36}"/>
          </ac:picMkLst>
        </pc:picChg>
        <pc:picChg chg="del">
          <ac:chgData name="Ramon Farre" userId="19b16026-d8d6-492d-a91e-05af9b8c966c" providerId="ADAL" clId="{EB2EDE09-8720-4C0B-963B-624D18039E6B}" dt="2024-05-20T11:41:32.016" v="171" actId="478"/>
          <ac:picMkLst>
            <pc:docMk/>
            <pc:sldMk cId="2764022629" sldId="709"/>
            <ac:picMk id="2050" creationId="{BE155B3E-2D7D-322C-1ABA-90865FD909E8}"/>
          </ac:picMkLst>
        </pc:picChg>
        <pc:picChg chg="add mod">
          <ac:chgData name="Ramon Farre" userId="19b16026-d8d6-492d-a91e-05af9b8c966c" providerId="ADAL" clId="{EB2EDE09-8720-4C0B-963B-624D18039E6B}" dt="2024-05-20T11:42:14.603" v="177" actId="1076"/>
          <ac:picMkLst>
            <pc:docMk/>
            <pc:sldMk cId="2764022629" sldId="709"/>
            <ac:picMk id="3074" creationId="{DBC9303A-E6DB-7623-70E1-B9D913848C91}"/>
          </ac:picMkLst>
        </pc:picChg>
        <pc:picChg chg="add mod">
          <ac:chgData name="Ramon Farre" userId="19b16026-d8d6-492d-a91e-05af9b8c966c" providerId="ADAL" clId="{EB2EDE09-8720-4C0B-963B-624D18039E6B}" dt="2024-05-20T11:43:16.875" v="184" actId="1076"/>
          <ac:picMkLst>
            <pc:docMk/>
            <pc:sldMk cId="2764022629" sldId="709"/>
            <ac:picMk id="3076" creationId="{65ABB0AE-B77F-CF6D-630B-98C66ADD48AA}"/>
          </ac:picMkLst>
        </pc:picChg>
        <pc:picChg chg="add mod">
          <ac:chgData name="Ramon Farre" userId="19b16026-d8d6-492d-a91e-05af9b8c966c" providerId="ADAL" clId="{EB2EDE09-8720-4C0B-963B-624D18039E6B}" dt="2024-05-20T11:43:22.591" v="186" actId="14100"/>
          <ac:picMkLst>
            <pc:docMk/>
            <pc:sldMk cId="2764022629" sldId="709"/>
            <ac:picMk id="3078" creationId="{F98C0E2C-C527-4BA7-654F-E239B003966F}"/>
          </ac:picMkLst>
        </pc:picChg>
        <pc:cxnChg chg="add mod">
          <ac:chgData name="Ramon Farre" userId="19b16026-d8d6-492d-a91e-05af9b8c966c" providerId="ADAL" clId="{EB2EDE09-8720-4C0B-963B-624D18039E6B}" dt="2024-05-20T13:07:41.633" v="1362" actId="14100"/>
          <ac:cxnSpMkLst>
            <pc:docMk/>
            <pc:sldMk cId="2764022629" sldId="709"/>
            <ac:cxnSpMk id="14" creationId="{2A095527-1AE1-5967-6796-C9F20C7AD074}"/>
          </ac:cxnSpMkLst>
        </pc:cxnChg>
      </pc:sldChg>
      <pc:sldChg chg="addSp delSp modSp add mod ord">
        <pc:chgData name="Ramon Farre" userId="19b16026-d8d6-492d-a91e-05af9b8c966c" providerId="ADAL" clId="{EB2EDE09-8720-4C0B-963B-624D18039E6B}" dt="2024-05-21T01:55:13.537" v="2414" actId="207"/>
        <pc:sldMkLst>
          <pc:docMk/>
          <pc:sldMk cId="1731050178" sldId="710"/>
        </pc:sldMkLst>
        <pc:spChg chg="add del mod">
          <ac:chgData name="Ramon Farre" userId="19b16026-d8d6-492d-a91e-05af9b8c966c" providerId="ADAL" clId="{EB2EDE09-8720-4C0B-963B-624D18039E6B}" dt="2024-05-21T00:57:35.770" v="1725" actId="478"/>
          <ac:spMkLst>
            <pc:docMk/>
            <pc:sldMk cId="1731050178" sldId="710"/>
            <ac:spMk id="2" creationId="{A2532837-27B0-87BF-E326-C42768AF91E0}"/>
          </ac:spMkLst>
        </pc:spChg>
        <pc:spChg chg="add mod">
          <ac:chgData name="Ramon Farre" userId="19b16026-d8d6-492d-a91e-05af9b8c966c" providerId="ADAL" clId="{EB2EDE09-8720-4C0B-963B-624D18039E6B}" dt="2024-05-20T11:45:41.818" v="207" actId="1076"/>
          <ac:spMkLst>
            <pc:docMk/>
            <pc:sldMk cId="1731050178" sldId="710"/>
            <ac:spMk id="4" creationId="{86531B6F-6449-0A49-3D8C-B39A209BF2BC}"/>
          </ac:spMkLst>
        </pc:spChg>
        <pc:spChg chg="del">
          <ac:chgData name="Ramon Farre" userId="19b16026-d8d6-492d-a91e-05af9b8c966c" providerId="ADAL" clId="{EB2EDE09-8720-4C0B-963B-624D18039E6B}" dt="2024-05-20T11:44:15.636" v="193" actId="478"/>
          <ac:spMkLst>
            <pc:docMk/>
            <pc:sldMk cId="1731050178" sldId="710"/>
            <ac:spMk id="5" creationId="{481B1E8C-20CE-9DA8-7AFC-355C5B5EFB20}"/>
          </ac:spMkLst>
        </pc:spChg>
        <pc:spChg chg="add mod">
          <ac:chgData name="Ramon Farre" userId="19b16026-d8d6-492d-a91e-05af9b8c966c" providerId="ADAL" clId="{EB2EDE09-8720-4C0B-963B-624D18039E6B}" dt="2024-05-21T01:55:13.537" v="2414" actId="207"/>
          <ac:spMkLst>
            <pc:docMk/>
            <pc:sldMk cId="1731050178" sldId="710"/>
            <ac:spMk id="5" creationId="{C4280727-4ED1-60D6-027F-E91E036B946A}"/>
          </ac:spMkLst>
        </pc:spChg>
        <pc:spChg chg="mod">
          <ac:chgData name="Ramon Farre" userId="19b16026-d8d6-492d-a91e-05af9b8c966c" providerId="ADAL" clId="{EB2EDE09-8720-4C0B-963B-624D18039E6B}" dt="2024-05-20T11:49:45.502" v="208"/>
          <ac:spMkLst>
            <pc:docMk/>
            <pc:sldMk cId="1731050178" sldId="710"/>
            <ac:spMk id="22" creationId="{C3742FB2-BEF3-B5FE-21F0-1C2BD1579632}"/>
          </ac:spMkLst>
        </pc:spChg>
        <pc:spChg chg="mod">
          <ac:chgData name="Ramon Farre" userId="19b16026-d8d6-492d-a91e-05af9b8c966c" providerId="ADAL" clId="{EB2EDE09-8720-4C0B-963B-624D18039E6B}" dt="2024-05-20T11:50:41.830" v="209"/>
          <ac:spMkLst>
            <pc:docMk/>
            <pc:sldMk cId="1731050178" sldId="710"/>
            <ac:spMk id="33" creationId="{F50937C2-415B-D2A0-05EF-95FCDDA1BAB3}"/>
          </ac:spMkLst>
        </pc:spChg>
        <pc:spChg chg="mod">
          <ac:chgData name="Ramon Farre" userId="19b16026-d8d6-492d-a91e-05af9b8c966c" providerId="ADAL" clId="{EB2EDE09-8720-4C0B-963B-624D18039E6B}" dt="2024-05-20T11:51:25.346" v="216"/>
          <ac:spMkLst>
            <pc:docMk/>
            <pc:sldMk cId="1731050178" sldId="710"/>
            <ac:spMk id="44" creationId="{6D1F0B98-50D8-5343-53F6-FCDA35B3C34E}"/>
          </ac:spMkLst>
        </pc:spChg>
        <pc:spChg chg="add mod">
          <ac:chgData name="Ramon Farre" userId="19b16026-d8d6-492d-a91e-05af9b8c966c" providerId="ADAL" clId="{EB2EDE09-8720-4C0B-963B-624D18039E6B}" dt="2024-05-20T11:56:42.630" v="324" actId="6549"/>
          <ac:spMkLst>
            <pc:docMk/>
            <pc:sldMk cId="1731050178" sldId="710"/>
            <ac:spMk id="46" creationId="{50AF9872-6FB5-1083-C10D-908B0CB96275}"/>
          </ac:spMkLst>
        </pc:spChg>
        <pc:grpChg chg="add del mod">
          <ac:chgData name="Ramon Farre" userId="19b16026-d8d6-492d-a91e-05af9b8c966c" providerId="ADAL" clId="{EB2EDE09-8720-4C0B-963B-624D18039E6B}" dt="2024-05-20T11:51:17.143" v="215" actId="478"/>
          <ac:grpSpMkLst>
            <pc:docMk/>
            <pc:sldMk cId="1731050178" sldId="710"/>
            <ac:grpSpMk id="12" creationId="{BEE334AE-BA8C-2D56-7105-B16C23FACB7F}"/>
          </ac:grpSpMkLst>
        </pc:grpChg>
        <pc:grpChg chg="mod">
          <ac:chgData name="Ramon Farre" userId="19b16026-d8d6-492d-a91e-05af9b8c966c" providerId="ADAL" clId="{EB2EDE09-8720-4C0B-963B-624D18039E6B}" dt="2024-05-20T11:49:45.502" v="208"/>
          <ac:grpSpMkLst>
            <pc:docMk/>
            <pc:sldMk cId="1731050178" sldId="710"/>
            <ac:grpSpMk id="16" creationId="{5E6688A5-8B3E-06BD-EA9E-48B4CE3B8CCD}"/>
          </ac:grpSpMkLst>
        </pc:grpChg>
        <pc:grpChg chg="mod">
          <ac:chgData name="Ramon Farre" userId="19b16026-d8d6-492d-a91e-05af9b8c966c" providerId="ADAL" clId="{EB2EDE09-8720-4C0B-963B-624D18039E6B}" dt="2024-05-20T11:49:45.502" v="208"/>
          <ac:grpSpMkLst>
            <pc:docMk/>
            <pc:sldMk cId="1731050178" sldId="710"/>
            <ac:grpSpMk id="17" creationId="{11DF0C21-8AF8-0BA3-8DC7-B6F5C10D87AD}"/>
          </ac:grpSpMkLst>
        </pc:grpChg>
        <pc:grpChg chg="mod">
          <ac:chgData name="Ramon Farre" userId="19b16026-d8d6-492d-a91e-05af9b8c966c" providerId="ADAL" clId="{EB2EDE09-8720-4C0B-963B-624D18039E6B}" dt="2024-05-20T11:49:45.502" v="208"/>
          <ac:grpSpMkLst>
            <pc:docMk/>
            <pc:sldMk cId="1731050178" sldId="710"/>
            <ac:grpSpMk id="18" creationId="{3F48B0AB-0169-AFB3-1F28-AB8DC236E420}"/>
          </ac:grpSpMkLst>
        </pc:grpChg>
        <pc:grpChg chg="add del mod">
          <ac:chgData name="Ramon Farre" userId="19b16026-d8d6-492d-a91e-05af9b8c966c" providerId="ADAL" clId="{EB2EDE09-8720-4C0B-963B-624D18039E6B}" dt="2024-05-20T11:50:46.991" v="211" actId="478"/>
          <ac:grpSpMkLst>
            <pc:docMk/>
            <pc:sldMk cId="1731050178" sldId="710"/>
            <ac:grpSpMk id="23" creationId="{DD52C475-CC61-6D17-D3C3-4D4708516AB6}"/>
          </ac:grpSpMkLst>
        </pc:grpChg>
        <pc:grpChg chg="mod">
          <ac:chgData name="Ramon Farre" userId="19b16026-d8d6-492d-a91e-05af9b8c966c" providerId="ADAL" clId="{EB2EDE09-8720-4C0B-963B-624D18039E6B}" dt="2024-05-20T11:50:41.830" v="209"/>
          <ac:grpSpMkLst>
            <pc:docMk/>
            <pc:sldMk cId="1731050178" sldId="710"/>
            <ac:grpSpMk id="27" creationId="{079D42F8-81F2-7E05-B0C7-2461A419E2F0}"/>
          </ac:grpSpMkLst>
        </pc:grpChg>
        <pc:grpChg chg="mod">
          <ac:chgData name="Ramon Farre" userId="19b16026-d8d6-492d-a91e-05af9b8c966c" providerId="ADAL" clId="{EB2EDE09-8720-4C0B-963B-624D18039E6B}" dt="2024-05-20T11:50:41.830" v="209"/>
          <ac:grpSpMkLst>
            <pc:docMk/>
            <pc:sldMk cId="1731050178" sldId="710"/>
            <ac:grpSpMk id="28" creationId="{3C157A51-D335-3E1E-00FE-BA6AA3F7BA91}"/>
          </ac:grpSpMkLst>
        </pc:grpChg>
        <pc:grpChg chg="mod">
          <ac:chgData name="Ramon Farre" userId="19b16026-d8d6-492d-a91e-05af9b8c966c" providerId="ADAL" clId="{EB2EDE09-8720-4C0B-963B-624D18039E6B}" dt="2024-05-20T11:50:41.830" v="209"/>
          <ac:grpSpMkLst>
            <pc:docMk/>
            <pc:sldMk cId="1731050178" sldId="710"/>
            <ac:grpSpMk id="29" creationId="{8E6EAA7A-07DC-6E35-32D3-972EFA436641}"/>
          </ac:grpSpMkLst>
        </pc:grpChg>
        <pc:grpChg chg="add del mod">
          <ac:chgData name="Ramon Farre" userId="19b16026-d8d6-492d-a91e-05af9b8c966c" providerId="ADAL" clId="{EB2EDE09-8720-4C0B-963B-624D18039E6B}" dt="2024-05-20T11:51:54.064" v="218" actId="478"/>
          <ac:grpSpMkLst>
            <pc:docMk/>
            <pc:sldMk cId="1731050178" sldId="710"/>
            <ac:grpSpMk id="34" creationId="{1577CE8D-FE59-A01F-C5E5-73FAE899C941}"/>
          </ac:grpSpMkLst>
        </pc:grpChg>
        <pc:grpChg chg="mod">
          <ac:chgData name="Ramon Farre" userId="19b16026-d8d6-492d-a91e-05af9b8c966c" providerId="ADAL" clId="{EB2EDE09-8720-4C0B-963B-624D18039E6B}" dt="2024-05-20T11:51:25.346" v="216"/>
          <ac:grpSpMkLst>
            <pc:docMk/>
            <pc:sldMk cId="1731050178" sldId="710"/>
            <ac:grpSpMk id="38" creationId="{C8244518-2C2F-73D5-EC4D-3626DBE0FE9E}"/>
          </ac:grpSpMkLst>
        </pc:grpChg>
        <pc:grpChg chg="mod">
          <ac:chgData name="Ramon Farre" userId="19b16026-d8d6-492d-a91e-05af9b8c966c" providerId="ADAL" clId="{EB2EDE09-8720-4C0B-963B-624D18039E6B}" dt="2024-05-20T11:51:25.346" v="216"/>
          <ac:grpSpMkLst>
            <pc:docMk/>
            <pc:sldMk cId="1731050178" sldId="710"/>
            <ac:grpSpMk id="39" creationId="{8F9412EF-6C5A-FCC7-5DE5-18A6D263C47B}"/>
          </ac:grpSpMkLst>
        </pc:grpChg>
        <pc:grpChg chg="mod">
          <ac:chgData name="Ramon Farre" userId="19b16026-d8d6-492d-a91e-05af9b8c966c" providerId="ADAL" clId="{EB2EDE09-8720-4C0B-963B-624D18039E6B}" dt="2024-05-20T11:51:25.346" v="216"/>
          <ac:grpSpMkLst>
            <pc:docMk/>
            <pc:sldMk cId="1731050178" sldId="710"/>
            <ac:grpSpMk id="40" creationId="{FF247666-95BB-A546-9606-B6BA5192E64A}"/>
          </ac:grpSpMkLst>
        </pc:grpChg>
        <pc:picChg chg="mod">
          <ac:chgData name="Ramon Farre" userId="19b16026-d8d6-492d-a91e-05af9b8c966c" providerId="ADAL" clId="{EB2EDE09-8720-4C0B-963B-624D18039E6B}" dt="2024-05-20T11:45:31.138" v="203" actId="1076"/>
          <ac:picMkLst>
            <pc:docMk/>
            <pc:sldMk cId="1731050178" sldId="710"/>
            <ac:picMk id="3" creationId="{ABA466A7-9681-A09A-9512-AEFE6AEC9917}"/>
          </ac:picMkLst>
        </pc:picChg>
        <pc:picChg chg="del mod">
          <ac:chgData name="Ramon Farre" userId="19b16026-d8d6-492d-a91e-05af9b8c966c" providerId="ADAL" clId="{EB2EDE09-8720-4C0B-963B-624D18039E6B}" dt="2024-05-20T11:51:16.387" v="214" actId="478"/>
          <ac:picMkLst>
            <pc:docMk/>
            <pc:sldMk cId="1731050178" sldId="710"/>
            <ac:picMk id="13" creationId="{3801B2F8-2114-5067-5284-B011DE7CEE19}"/>
          </ac:picMkLst>
        </pc:picChg>
        <pc:picChg chg="mod">
          <ac:chgData name="Ramon Farre" userId="19b16026-d8d6-492d-a91e-05af9b8c966c" providerId="ADAL" clId="{EB2EDE09-8720-4C0B-963B-624D18039E6B}" dt="2024-05-20T11:49:45.502" v="208"/>
          <ac:picMkLst>
            <pc:docMk/>
            <pc:sldMk cId="1731050178" sldId="710"/>
            <ac:picMk id="14" creationId="{457F3BCE-7EDE-8F4C-1F50-AAD9CDCE91A3}"/>
          </ac:picMkLst>
        </pc:picChg>
        <pc:picChg chg="mod">
          <ac:chgData name="Ramon Farre" userId="19b16026-d8d6-492d-a91e-05af9b8c966c" providerId="ADAL" clId="{EB2EDE09-8720-4C0B-963B-624D18039E6B}" dt="2024-05-20T11:51:14.595" v="213" actId="1076"/>
          <ac:picMkLst>
            <pc:docMk/>
            <pc:sldMk cId="1731050178" sldId="710"/>
            <ac:picMk id="15" creationId="{DC7D8560-01A3-7953-9817-97A9B525C0F1}"/>
          </ac:picMkLst>
        </pc:picChg>
        <pc:picChg chg="mod">
          <ac:chgData name="Ramon Farre" userId="19b16026-d8d6-492d-a91e-05af9b8c966c" providerId="ADAL" clId="{EB2EDE09-8720-4C0B-963B-624D18039E6B}" dt="2024-05-20T11:49:45.502" v="208"/>
          <ac:picMkLst>
            <pc:docMk/>
            <pc:sldMk cId="1731050178" sldId="710"/>
            <ac:picMk id="19" creationId="{63967B3E-E91C-D5B8-C577-83FC1FA817C9}"/>
          </ac:picMkLst>
        </pc:picChg>
        <pc:picChg chg="mod">
          <ac:chgData name="Ramon Farre" userId="19b16026-d8d6-492d-a91e-05af9b8c966c" providerId="ADAL" clId="{EB2EDE09-8720-4C0B-963B-624D18039E6B}" dt="2024-05-20T11:49:45.502" v="208"/>
          <ac:picMkLst>
            <pc:docMk/>
            <pc:sldMk cId="1731050178" sldId="710"/>
            <ac:picMk id="20" creationId="{E86F6474-3A16-5370-00C2-FAB1CA7D270C}"/>
          </ac:picMkLst>
        </pc:picChg>
        <pc:picChg chg="mod">
          <ac:chgData name="Ramon Farre" userId="19b16026-d8d6-492d-a91e-05af9b8c966c" providerId="ADAL" clId="{EB2EDE09-8720-4C0B-963B-624D18039E6B}" dt="2024-05-20T11:49:45.502" v="208"/>
          <ac:picMkLst>
            <pc:docMk/>
            <pc:sldMk cId="1731050178" sldId="710"/>
            <ac:picMk id="21" creationId="{85D97BA3-A6AE-A7EA-C506-B14829A7ACE8}"/>
          </ac:picMkLst>
        </pc:picChg>
        <pc:picChg chg="mod">
          <ac:chgData name="Ramon Farre" userId="19b16026-d8d6-492d-a91e-05af9b8c966c" providerId="ADAL" clId="{EB2EDE09-8720-4C0B-963B-624D18039E6B}" dt="2024-05-20T11:50:41.830" v="209"/>
          <ac:picMkLst>
            <pc:docMk/>
            <pc:sldMk cId="1731050178" sldId="710"/>
            <ac:picMk id="24" creationId="{5129D2E7-75D3-1901-4015-58A3ED69949E}"/>
          </ac:picMkLst>
        </pc:picChg>
        <pc:picChg chg="mod">
          <ac:chgData name="Ramon Farre" userId="19b16026-d8d6-492d-a91e-05af9b8c966c" providerId="ADAL" clId="{EB2EDE09-8720-4C0B-963B-624D18039E6B}" dt="2024-05-20T11:50:41.830" v="209"/>
          <ac:picMkLst>
            <pc:docMk/>
            <pc:sldMk cId="1731050178" sldId="710"/>
            <ac:picMk id="25" creationId="{27385000-FE5E-0AC9-47D6-F035C20D3E68}"/>
          </ac:picMkLst>
        </pc:picChg>
        <pc:picChg chg="mod">
          <ac:chgData name="Ramon Farre" userId="19b16026-d8d6-492d-a91e-05af9b8c966c" providerId="ADAL" clId="{EB2EDE09-8720-4C0B-963B-624D18039E6B}" dt="2024-05-20T11:50:41.830" v="209"/>
          <ac:picMkLst>
            <pc:docMk/>
            <pc:sldMk cId="1731050178" sldId="710"/>
            <ac:picMk id="26" creationId="{80C43312-BF3F-8568-CA94-819CEFF902E2}"/>
          </ac:picMkLst>
        </pc:picChg>
        <pc:picChg chg="mod">
          <ac:chgData name="Ramon Farre" userId="19b16026-d8d6-492d-a91e-05af9b8c966c" providerId="ADAL" clId="{EB2EDE09-8720-4C0B-963B-624D18039E6B}" dt="2024-05-20T11:50:41.830" v="209"/>
          <ac:picMkLst>
            <pc:docMk/>
            <pc:sldMk cId="1731050178" sldId="710"/>
            <ac:picMk id="30" creationId="{D37F1296-F489-B38D-C909-2D5D90AC1139}"/>
          </ac:picMkLst>
        </pc:picChg>
        <pc:picChg chg="mod">
          <ac:chgData name="Ramon Farre" userId="19b16026-d8d6-492d-a91e-05af9b8c966c" providerId="ADAL" clId="{EB2EDE09-8720-4C0B-963B-624D18039E6B}" dt="2024-05-20T11:50:41.830" v="209"/>
          <ac:picMkLst>
            <pc:docMk/>
            <pc:sldMk cId="1731050178" sldId="710"/>
            <ac:picMk id="31" creationId="{9D2C4E35-F3B2-E629-B450-C45492C612B8}"/>
          </ac:picMkLst>
        </pc:picChg>
        <pc:picChg chg="mod">
          <ac:chgData name="Ramon Farre" userId="19b16026-d8d6-492d-a91e-05af9b8c966c" providerId="ADAL" clId="{EB2EDE09-8720-4C0B-963B-624D18039E6B}" dt="2024-05-20T11:50:41.830" v="209"/>
          <ac:picMkLst>
            <pc:docMk/>
            <pc:sldMk cId="1731050178" sldId="710"/>
            <ac:picMk id="32" creationId="{8DAEE37F-FF56-057F-F296-3578F5B7E032}"/>
          </ac:picMkLst>
        </pc:picChg>
        <pc:picChg chg="mod">
          <ac:chgData name="Ramon Farre" userId="19b16026-d8d6-492d-a91e-05af9b8c966c" providerId="ADAL" clId="{EB2EDE09-8720-4C0B-963B-624D18039E6B}" dt="2024-05-20T11:51:25.346" v="216"/>
          <ac:picMkLst>
            <pc:docMk/>
            <pc:sldMk cId="1731050178" sldId="710"/>
            <ac:picMk id="35" creationId="{8E94396B-6894-D568-E526-58EF41560835}"/>
          </ac:picMkLst>
        </pc:picChg>
        <pc:picChg chg="mod">
          <ac:chgData name="Ramon Farre" userId="19b16026-d8d6-492d-a91e-05af9b8c966c" providerId="ADAL" clId="{EB2EDE09-8720-4C0B-963B-624D18039E6B}" dt="2024-05-20T11:51:25.346" v="216"/>
          <ac:picMkLst>
            <pc:docMk/>
            <pc:sldMk cId="1731050178" sldId="710"/>
            <ac:picMk id="36" creationId="{24850E12-E7FB-7CC8-D843-93ACE86EDAFF}"/>
          </ac:picMkLst>
        </pc:picChg>
        <pc:picChg chg="mod">
          <ac:chgData name="Ramon Farre" userId="19b16026-d8d6-492d-a91e-05af9b8c966c" providerId="ADAL" clId="{EB2EDE09-8720-4C0B-963B-624D18039E6B}" dt="2024-05-20T11:51:25.346" v="216"/>
          <ac:picMkLst>
            <pc:docMk/>
            <pc:sldMk cId="1731050178" sldId="710"/>
            <ac:picMk id="37" creationId="{10814794-5890-2FE2-AC6E-194C15F15C4E}"/>
          </ac:picMkLst>
        </pc:picChg>
        <pc:picChg chg="mod">
          <ac:chgData name="Ramon Farre" userId="19b16026-d8d6-492d-a91e-05af9b8c966c" providerId="ADAL" clId="{EB2EDE09-8720-4C0B-963B-624D18039E6B}" dt="2024-05-20T11:51:25.346" v="216"/>
          <ac:picMkLst>
            <pc:docMk/>
            <pc:sldMk cId="1731050178" sldId="710"/>
            <ac:picMk id="41" creationId="{20D64EC6-7165-E486-BA99-6204FFE0398F}"/>
          </ac:picMkLst>
        </pc:picChg>
        <pc:picChg chg="mod">
          <ac:chgData name="Ramon Farre" userId="19b16026-d8d6-492d-a91e-05af9b8c966c" providerId="ADAL" clId="{EB2EDE09-8720-4C0B-963B-624D18039E6B}" dt="2024-05-20T11:51:25.346" v="216"/>
          <ac:picMkLst>
            <pc:docMk/>
            <pc:sldMk cId="1731050178" sldId="710"/>
            <ac:picMk id="42" creationId="{137794C1-61FA-5582-DBFC-82DB6E234FED}"/>
          </ac:picMkLst>
        </pc:picChg>
        <pc:picChg chg="mod">
          <ac:chgData name="Ramon Farre" userId="19b16026-d8d6-492d-a91e-05af9b8c966c" providerId="ADAL" clId="{EB2EDE09-8720-4C0B-963B-624D18039E6B}" dt="2024-05-20T11:51:25.346" v="216"/>
          <ac:picMkLst>
            <pc:docMk/>
            <pc:sldMk cId="1731050178" sldId="710"/>
            <ac:picMk id="43" creationId="{162ED20C-7539-763E-56F3-D29AF74EEF6F}"/>
          </ac:picMkLst>
        </pc:picChg>
        <pc:picChg chg="add mod">
          <ac:chgData name="Ramon Farre" userId="19b16026-d8d6-492d-a91e-05af9b8c966c" providerId="ADAL" clId="{EB2EDE09-8720-4C0B-963B-624D18039E6B}" dt="2024-05-20T11:56:23.079" v="283" actId="1076"/>
          <ac:picMkLst>
            <pc:docMk/>
            <pc:sldMk cId="1731050178" sldId="710"/>
            <ac:picMk id="45" creationId="{2DF3960A-AAF8-7C10-9A02-8325E2DC84EF}"/>
          </ac:picMkLst>
        </pc:picChg>
        <pc:picChg chg="del">
          <ac:chgData name="Ramon Farre" userId="19b16026-d8d6-492d-a91e-05af9b8c966c" providerId="ADAL" clId="{EB2EDE09-8720-4C0B-963B-624D18039E6B}" dt="2024-05-20T11:44:13.444" v="192" actId="478"/>
          <ac:picMkLst>
            <pc:docMk/>
            <pc:sldMk cId="1731050178" sldId="710"/>
            <ac:picMk id="3074" creationId="{DBC9303A-E6DB-7623-70E1-B9D913848C91}"/>
          </ac:picMkLst>
        </pc:picChg>
        <pc:picChg chg="del">
          <ac:chgData name="Ramon Farre" userId="19b16026-d8d6-492d-a91e-05af9b8c966c" providerId="ADAL" clId="{EB2EDE09-8720-4C0B-963B-624D18039E6B}" dt="2024-05-20T11:44:16.573" v="194" actId="478"/>
          <ac:picMkLst>
            <pc:docMk/>
            <pc:sldMk cId="1731050178" sldId="710"/>
            <ac:picMk id="3076" creationId="{65ABB0AE-B77F-CF6D-630B-98C66ADD48AA}"/>
          </ac:picMkLst>
        </pc:picChg>
        <pc:picChg chg="del">
          <ac:chgData name="Ramon Farre" userId="19b16026-d8d6-492d-a91e-05af9b8c966c" providerId="ADAL" clId="{EB2EDE09-8720-4C0B-963B-624D18039E6B}" dt="2024-05-20T11:44:17.468" v="195" actId="478"/>
          <ac:picMkLst>
            <pc:docMk/>
            <pc:sldMk cId="1731050178" sldId="710"/>
            <ac:picMk id="3078" creationId="{F98C0E2C-C527-4BA7-654F-E239B003966F}"/>
          </ac:picMkLst>
        </pc:picChg>
        <pc:picChg chg="add mod">
          <ac:chgData name="Ramon Farre" userId="19b16026-d8d6-492d-a91e-05af9b8c966c" providerId="ADAL" clId="{EB2EDE09-8720-4C0B-963B-624D18039E6B}" dt="2024-05-20T11:56:19.370" v="281" actId="14100"/>
          <ac:picMkLst>
            <pc:docMk/>
            <pc:sldMk cId="1731050178" sldId="710"/>
            <ac:picMk id="4098" creationId="{99793EBF-B69D-C4B7-0D71-1B4657A2DEEC}"/>
          </ac:picMkLst>
        </pc:picChg>
        <pc:cxnChg chg="add mod">
          <ac:chgData name="Ramon Farre" userId="19b16026-d8d6-492d-a91e-05af9b8c966c" providerId="ADAL" clId="{EB2EDE09-8720-4C0B-963B-624D18039E6B}" dt="2024-05-20T13:08:07.186" v="1366" actId="14100"/>
          <ac:cxnSpMkLst>
            <pc:docMk/>
            <pc:sldMk cId="1731050178" sldId="710"/>
            <ac:cxnSpMk id="47" creationId="{CC97C101-56C3-DF1B-DF7E-005138DDD342}"/>
          </ac:cxnSpMkLst>
        </pc:cxnChg>
      </pc:sldChg>
      <pc:sldChg chg="addSp delSp modSp add mod delAnim modAnim">
        <pc:chgData name="Ramon Farre" userId="19b16026-d8d6-492d-a91e-05af9b8c966c" providerId="ADAL" clId="{EB2EDE09-8720-4C0B-963B-624D18039E6B}" dt="2024-05-21T10:52:50.481" v="4062" actId="6549"/>
        <pc:sldMkLst>
          <pc:docMk/>
          <pc:sldMk cId="401544123" sldId="711"/>
        </pc:sldMkLst>
        <pc:spChg chg="add mod">
          <ac:chgData name="Ramon Farre" userId="19b16026-d8d6-492d-a91e-05af9b8c966c" providerId="ADAL" clId="{EB2EDE09-8720-4C0B-963B-624D18039E6B}" dt="2024-05-21T10:03:30.059" v="3015"/>
          <ac:spMkLst>
            <pc:docMk/>
            <pc:sldMk cId="401544123" sldId="711"/>
            <ac:spMk id="3" creationId="{084D5DB0-6627-6E45-6117-0E859E368C48}"/>
          </ac:spMkLst>
        </pc:spChg>
        <pc:spChg chg="add mod">
          <ac:chgData name="Ramon Farre" userId="19b16026-d8d6-492d-a91e-05af9b8c966c" providerId="ADAL" clId="{EB2EDE09-8720-4C0B-963B-624D18039E6B}" dt="2024-05-21T10:52:50.481" v="4062" actId="6549"/>
          <ac:spMkLst>
            <pc:docMk/>
            <pc:sldMk cId="401544123" sldId="711"/>
            <ac:spMk id="4" creationId="{475464EB-42C1-B807-9C01-ACB55F1D8901}"/>
          </ac:spMkLst>
        </pc:spChg>
        <pc:spChg chg="del mod">
          <ac:chgData name="Ramon Farre" userId="19b16026-d8d6-492d-a91e-05af9b8c966c" providerId="ADAL" clId="{EB2EDE09-8720-4C0B-963B-624D18039E6B}" dt="2024-05-21T02:45:17.976" v="2441" actId="478"/>
          <ac:spMkLst>
            <pc:docMk/>
            <pc:sldMk cId="401544123" sldId="711"/>
            <ac:spMk id="4" creationId="{EAE494C6-1E0A-82EA-D5DD-81BE80411B7A}"/>
          </ac:spMkLst>
        </pc:spChg>
        <pc:spChg chg="del">
          <ac:chgData name="Ramon Farre" userId="19b16026-d8d6-492d-a91e-05af9b8c966c" providerId="ADAL" clId="{EB2EDE09-8720-4C0B-963B-624D18039E6B}" dt="2024-05-21T10:00:28.747" v="2998" actId="478"/>
          <ac:spMkLst>
            <pc:docMk/>
            <pc:sldMk cId="401544123" sldId="711"/>
            <ac:spMk id="11" creationId="{577F8E30-C983-4FEB-7B16-AA4A454AC461}"/>
          </ac:spMkLst>
        </pc:spChg>
        <pc:spChg chg="add mod">
          <ac:chgData name="Ramon Farre" userId="19b16026-d8d6-492d-a91e-05af9b8c966c" providerId="ADAL" clId="{EB2EDE09-8720-4C0B-963B-624D18039E6B}" dt="2024-05-21T10:13:58.454" v="3202" actId="20577"/>
          <ac:spMkLst>
            <pc:docMk/>
            <pc:sldMk cId="401544123" sldId="711"/>
            <ac:spMk id="12" creationId="{2BED3B58-34F4-9EAE-2F40-467089B10EA3}"/>
          </ac:spMkLst>
        </pc:spChg>
        <pc:spChg chg="add del">
          <ac:chgData name="Ramon Farre" userId="19b16026-d8d6-492d-a91e-05af9b8c966c" providerId="ADAL" clId="{EB2EDE09-8720-4C0B-963B-624D18039E6B}" dt="2024-05-21T02:45:24.139" v="2443" actId="22"/>
          <ac:spMkLst>
            <pc:docMk/>
            <pc:sldMk cId="401544123" sldId="711"/>
            <ac:spMk id="12" creationId="{7292821E-4F19-1001-0C70-5E7E39A7A408}"/>
          </ac:spMkLst>
        </pc:spChg>
        <pc:spChg chg="add mod">
          <ac:chgData name="Ramon Farre" userId="19b16026-d8d6-492d-a91e-05af9b8c966c" providerId="ADAL" clId="{EB2EDE09-8720-4C0B-963B-624D18039E6B}" dt="2024-05-21T10:26:58.274" v="3473" actId="1035"/>
          <ac:spMkLst>
            <pc:docMk/>
            <pc:sldMk cId="401544123" sldId="711"/>
            <ac:spMk id="14" creationId="{30E1B675-0AF4-1E94-278D-A424B9DBB614}"/>
          </ac:spMkLst>
        </pc:spChg>
        <pc:spChg chg="add del">
          <ac:chgData name="Ramon Farre" userId="19b16026-d8d6-492d-a91e-05af9b8c966c" providerId="ADAL" clId="{EB2EDE09-8720-4C0B-963B-624D18039E6B}" dt="2024-05-21T02:45:40.402" v="2445" actId="22"/>
          <ac:spMkLst>
            <pc:docMk/>
            <pc:sldMk cId="401544123" sldId="711"/>
            <ac:spMk id="14" creationId="{7BF2673A-575C-B861-FD3A-8D587222114F}"/>
          </ac:spMkLst>
        </pc:spChg>
        <pc:spChg chg="add mod">
          <ac:chgData name="Ramon Farre" userId="19b16026-d8d6-492d-a91e-05af9b8c966c" providerId="ADAL" clId="{EB2EDE09-8720-4C0B-963B-624D18039E6B}" dt="2024-05-21T10:26:09.076" v="3410" actId="20577"/>
          <ac:spMkLst>
            <pc:docMk/>
            <pc:sldMk cId="401544123" sldId="711"/>
            <ac:spMk id="15" creationId="{A1038814-F789-6DE5-D2E8-1001E46226B6}"/>
          </ac:spMkLst>
        </pc:spChg>
        <pc:spChg chg="mod">
          <ac:chgData name="Ramon Farre" userId="19b16026-d8d6-492d-a91e-05af9b8c966c" providerId="ADAL" clId="{EB2EDE09-8720-4C0B-963B-624D18039E6B}" dt="2024-05-21T02:51:46.633" v="2533"/>
          <ac:spMkLst>
            <pc:docMk/>
            <pc:sldMk cId="401544123" sldId="711"/>
            <ac:spMk id="19" creationId="{28F6400B-A7E6-23A6-F799-E6333D904BB4}"/>
          </ac:spMkLst>
        </pc:spChg>
        <pc:spChg chg="add del mod">
          <ac:chgData name="Ramon Farre" userId="19b16026-d8d6-492d-a91e-05af9b8c966c" providerId="ADAL" clId="{EB2EDE09-8720-4C0B-963B-624D18039E6B}" dt="2024-05-21T10:21:48.302" v="3292" actId="21"/>
          <ac:spMkLst>
            <pc:docMk/>
            <pc:sldMk cId="401544123" sldId="711"/>
            <ac:spMk id="21" creationId="{1FA788AC-89E8-D08B-3D86-35B5BDE4F412}"/>
          </ac:spMkLst>
        </pc:spChg>
        <pc:spChg chg="add mod">
          <ac:chgData name="Ramon Farre" userId="19b16026-d8d6-492d-a91e-05af9b8c966c" providerId="ADAL" clId="{EB2EDE09-8720-4C0B-963B-624D18039E6B}" dt="2024-05-21T10:26:32.793" v="3454" actId="6549"/>
          <ac:spMkLst>
            <pc:docMk/>
            <pc:sldMk cId="401544123" sldId="711"/>
            <ac:spMk id="22" creationId="{605D0C59-35A3-7B5B-A7EA-8A7678652C03}"/>
          </ac:spMkLst>
        </pc:spChg>
        <pc:spChg chg="mod">
          <ac:chgData name="Ramon Farre" userId="19b16026-d8d6-492d-a91e-05af9b8c966c" providerId="ADAL" clId="{EB2EDE09-8720-4C0B-963B-624D18039E6B}" dt="2024-05-21T02:53:04.195" v="2552"/>
          <ac:spMkLst>
            <pc:docMk/>
            <pc:sldMk cId="401544123" sldId="711"/>
            <ac:spMk id="23" creationId="{E2A96C77-891F-C065-65F7-FADDD11D4B67}"/>
          </ac:spMkLst>
        </pc:spChg>
        <pc:grpChg chg="add del mod">
          <ac:chgData name="Ramon Farre" userId="19b16026-d8d6-492d-a91e-05af9b8c966c" providerId="ADAL" clId="{EB2EDE09-8720-4C0B-963B-624D18039E6B}" dt="2024-05-21T10:03:10.883" v="3000" actId="478"/>
          <ac:grpSpMkLst>
            <pc:docMk/>
            <pc:sldMk cId="401544123" sldId="711"/>
            <ac:grpSpMk id="17" creationId="{0A7BE998-5F52-DD50-925F-6B5DBD1733DF}"/>
          </ac:grpSpMkLst>
        </pc:grpChg>
        <pc:grpChg chg="add del mod">
          <ac:chgData name="Ramon Farre" userId="19b16026-d8d6-492d-a91e-05af9b8c966c" providerId="ADAL" clId="{EB2EDE09-8720-4C0B-963B-624D18039E6B}" dt="2024-05-21T02:54:44.829" v="2570" actId="478"/>
          <ac:grpSpMkLst>
            <pc:docMk/>
            <pc:sldMk cId="401544123" sldId="711"/>
            <ac:grpSpMk id="21" creationId="{80931D2C-2FF1-27AF-AC81-B12A87CCB84E}"/>
          </ac:grpSpMkLst>
        </pc:grpChg>
        <pc:picChg chg="del">
          <ac:chgData name="Ramon Farre" userId="19b16026-d8d6-492d-a91e-05af9b8c966c" providerId="ADAL" clId="{EB2EDE09-8720-4C0B-963B-624D18039E6B}" dt="2024-05-21T10:46:26.774" v="4012" actId="478"/>
          <ac:picMkLst>
            <pc:docMk/>
            <pc:sldMk cId="401544123" sldId="711"/>
            <ac:picMk id="2" creationId="{C83187B1-8A5E-3AFC-4838-0540FED07477}"/>
          </ac:picMkLst>
        </pc:picChg>
        <pc:picChg chg="del">
          <ac:chgData name="Ramon Farre" userId="19b16026-d8d6-492d-a91e-05af9b8c966c" providerId="ADAL" clId="{EB2EDE09-8720-4C0B-963B-624D18039E6B}" dt="2024-05-21T10:00:26.058" v="2997" actId="478"/>
          <ac:picMkLst>
            <pc:docMk/>
            <pc:sldMk cId="401544123" sldId="711"/>
            <ac:picMk id="5" creationId="{2DF3AF29-3749-19DD-72A8-F237DD6122AF}"/>
          </ac:picMkLst>
        </pc:picChg>
        <pc:picChg chg="add del mod">
          <ac:chgData name="Ramon Farre" userId="19b16026-d8d6-492d-a91e-05af9b8c966c" providerId="ADAL" clId="{EB2EDE09-8720-4C0B-963B-624D18039E6B}" dt="2024-05-21T10:03:09.192" v="2999" actId="478"/>
          <ac:picMkLst>
            <pc:docMk/>
            <pc:sldMk cId="401544123" sldId="711"/>
            <ac:picMk id="16" creationId="{B381B6E5-3CE5-D560-E39D-7A5A7963EB2E}"/>
          </ac:picMkLst>
        </pc:picChg>
        <pc:picChg chg="mod">
          <ac:chgData name="Ramon Farre" userId="19b16026-d8d6-492d-a91e-05af9b8c966c" providerId="ADAL" clId="{EB2EDE09-8720-4C0B-963B-624D18039E6B}" dt="2024-05-21T02:51:46.633" v="2533"/>
          <ac:picMkLst>
            <pc:docMk/>
            <pc:sldMk cId="401544123" sldId="711"/>
            <ac:picMk id="18" creationId="{332DD2A1-1025-6FA3-B20C-D1121C3355FF}"/>
          </ac:picMkLst>
        </pc:picChg>
        <pc:picChg chg="add del mod">
          <ac:chgData name="Ramon Farre" userId="19b16026-d8d6-492d-a91e-05af9b8c966c" providerId="ADAL" clId="{EB2EDE09-8720-4C0B-963B-624D18039E6B}" dt="2024-05-21T02:54:42.013" v="2569" actId="478"/>
          <ac:picMkLst>
            <pc:docMk/>
            <pc:sldMk cId="401544123" sldId="711"/>
            <ac:picMk id="20" creationId="{DFBE1DEF-E2D3-65EC-9C90-9E14945DA60B}"/>
          </ac:picMkLst>
        </pc:picChg>
        <pc:picChg chg="mod">
          <ac:chgData name="Ramon Farre" userId="19b16026-d8d6-492d-a91e-05af9b8c966c" providerId="ADAL" clId="{EB2EDE09-8720-4C0B-963B-624D18039E6B}" dt="2024-05-21T02:53:04.195" v="2552"/>
          <ac:picMkLst>
            <pc:docMk/>
            <pc:sldMk cId="401544123" sldId="711"/>
            <ac:picMk id="22" creationId="{B737AC65-B817-80FF-E892-62E8E0A3120B}"/>
          </ac:picMkLst>
        </pc:picChg>
      </pc:sldChg>
      <pc:sldChg chg="addSp delSp modSp add mod ord">
        <pc:chgData name="Ramon Farre" userId="19b16026-d8d6-492d-a91e-05af9b8c966c" providerId="ADAL" clId="{EB2EDE09-8720-4C0B-963B-624D18039E6B}" dt="2024-05-21T01:57:34.555" v="2438" actId="478"/>
        <pc:sldMkLst>
          <pc:docMk/>
          <pc:sldMk cId="4219046082" sldId="712"/>
        </pc:sldMkLst>
        <pc:spChg chg="mod">
          <ac:chgData name="Ramon Farre" userId="19b16026-d8d6-492d-a91e-05af9b8c966c" providerId="ADAL" clId="{EB2EDE09-8720-4C0B-963B-624D18039E6B}" dt="2024-05-21T00:44:07.780" v="1629" actId="20577"/>
          <ac:spMkLst>
            <pc:docMk/>
            <pc:sldMk cId="4219046082" sldId="712"/>
            <ac:spMk id="5" creationId="{481B1E8C-20CE-9DA8-7AFC-355C5B5EFB20}"/>
          </ac:spMkLst>
        </pc:spChg>
        <pc:spChg chg="del mod">
          <ac:chgData name="Ramon Farre" userId="19b16026-d8d6-492d-a91e-05af9b8c966c" providerId="ADAL" clId="{EB2EDE09-8720-4C0B-963B-624D18039E6B}" dt="2024-05-21T01:57:34.555" v="2438" actId="478"/>
          <ac:spMkLst>
            <pc:docMk/>
            <pc:sldMk cId="4219046082" sldId="712"/>
            <ac:spMk id="12" creationId="{1F9F838C-7B83-E8DB-F5F5-834A41D90FBA}"/>
          </ac:spMkLst>
        </pc:spChg>
        <pc:picChg chg="add mod">
          <ac:chgData name="Ramon Farre" userId="19b16026-d8d6-492d-a91e-05af9b8c966c" providerId="ADAL" clId="{EB2EDE09-8720-4C0B-963B-624D18039E6B}" dt="2024-05-21T01:02:07.607" v="1775" actId="1076"/>
          <ac:picMkLst>
            <pc:docMk/>
            <pc:sldMk cId="4219046082" sldId="712"/>
            <ac:picMk id="13" creationId="{7B684228-D500-BB9E-F36A-C039813CA3FC}"/>
          </ac:picMkLst>
        </pc:picChg>
        <pc:picChg chg="add mod">
          <ac:chgData name="Ramon Farre" userId="19b16026-d8d6-492d-a91e-05af9b8c966c" providerId="ADAL" clId="{EB2EDE09-8720-4C0B-963B-624D18039E6B}" dt="2024-05-21T01:02:01.019" v="1772" actId="1076"/>
          <ac:picMkLst>
            <pc:docMk/>
            <pc:sldMk cId="4219046082" sldId="712"/>
            <ac:picMk id="15" creationId="{810D5F2A-1BDF-5D55-D292-047AA2B19DA7}"/>
          </ac:picMkLst>
        </pc:picChg>
        <pc:picChg chg="del">
          <ac:chgData name="Ramon Farre" userId="19b16026-d8d6-492d-a91e-05af9b8c966c" providerId="ADAL" clId="{EB2EDE09-8720-4C0B-963B-624D18039E6B}" dt="2024-05-21T00:40:23.747" v="1577" actId="478"/>
          <ac:picMkLst>
            <pc:docMk/>
            <pc:sldMk cId="4219046082" sldId="712"/>
            <ac:picMk id="3074" creationId="{DBC9303A-E6DB-7623-70E1-B9D913848C91}"/>
          </ac:picMkLst>
        </pc:picChg>
        <pc:picChg chg="del">
          <ac:chgData name="Ramon Farre" userId="19b16026-d8d6-492d-a91e-05af9b8c966c" providerId="ADAL" clId="{EB2EDE09-8720-4C0B-963B-624D18039E6B}" dt="2024-05-21T00:40:24.609" v="1578" actId="478"/>
          <ac:picMkLst>
            <pc:docMk/>
            <pc:sldMk cId="4219046082" sldId="712"/>
            <ac:picMk id="3076" creationId="{65ABB0AE-B77F-CF6D-630B-98C66ADD48AA}"/>
          </ac:picMkLst>
        </pc:picChg>
        <pc:picChg chg="del mod">
          <ac:chgData name="Ramon Farre" userId="19b16026-d8d6-492d-a91e-05af9b8c966c" providerId="ADAL" clId="{EB2EDE09-8720-4C0B-963B-624D18039E6B}" dt="2024-05-21T00:40:25.285" v="1580" actId="478"/>
          <ac:picMkLst>
            <pc:docMk/>
            <pc:sldMk cId="4219046082" sldId="712"/>
            <ac:picMk id="3078" creationId="{F98C0E2C-C527-4BA7-654F-E239B003966F}"/>
          </ac:picMkLst>
        </pc:picChg>
        <pc:cxnChg chg="mod">
          <ac:chgData name="Ramon Farre" userId="19b16026-d8d6-492d-a91e-05af9b8c966c" providerId="ADAL" clId="{EB2EDE09-8720-4C0B-963B-624D18039E6B}" dt="2024-05-21T00:40:10.252" v="1570" actId="14100"/>
          <ac:cxnSpMkLst>
            <pc:docMk/>
            <pc:sldMk cId="4219046082" sldId="712"/>
            <ac:cxnSpMk id="14" creationId="{2A095527-1AE1-5967-6796-C9F20C7AD074}"/>
          </ac:cxnSpMkLst>
        </pc:cxnChg>
      </pc:sldChg>
      <pc:sldChg chg="modSp add modAnim">
        <pc:chgData name="Ramon Farre" userId="19b16026-d8d6-492d-a91e-05af9b8c966c" providerId="ADAL" clId="{EB2EDE09-8720-4C0B-963B-624D18039E6B}" dt="2024-05-21T01:49:48.461" v="2413" actId="207"/>
        <pc:sldMkLst>
          <pc:docMk/>
          <pc:sldMk cId="2584453904" sldId="713"/>
        </pc:sldMkLst>
        <pc:spChg chg="mod">
          <ac:chgData name="Ramon Farre" userId="19b16026-d8d6-492d-a91e-05af9b8c966c" providerId="ADAL" clId="{EB2EDE09-8720-4C0B-963B-624D18039E6B}" dt="2024-05-21T01:49:48.461" v="2413" actId="207"/>
          <ac:spMkLst>
            <pc:docMk/>
            <pc:sldMk cId="2584453904" sldId="713"/>
            <ac:spMk id="3" creationId="{C9B07D90-44A4-1F74-ADFE-1897E3E8B37D}"/>
          </ac:spMkLst>
        </pc:spChg>
        <pc:spChg chg="mod">
          <ac:chgData name="Ramon Farre" userId="19b16026-d8d6-492d-a91e-05af9b8c966c" providerId="ADAL" clId="{EB2EDE09-8720-4C0B-963B-624D18039E6B}" dt="2024-05-21T01:49:48.461" v="2413" actId="207"/>
          <ac:spMkLst>
            <pc:docMk/>
            <pc:sldMk cId="2584453904" sldId="713"/>
            <ac:spMk id="4" creationId="{03719900-C473-D3D0-45FD-67A746D10AA4}"/>
          </ac:spMkLst>
        </pc:spChg>
      </pc:sldChg>
      <pc:sldChg chg="addSp delSp modSp add mod delAnim modAnim">
        <pc:chgData name="Ramon Farre" userId="19b16026-d8d6-492d-a91e-05af9b8c966c" providerId="ADAL" clId="{EB2EDE09-8720-4C0B-963B-624D18039E6B}" dt="2024-05-21T10:45:56.196" v="4011" actId="1037"/>
        <pc:sldMkLst>
          <pc:docMk/>
          <pc:sldMk cId="3730964422" sldId="714"/>
        </pc:sldMkLst>
        <pc:spChg chg="mod topLvl">
          <ac:chgData name="Ramon Farre" userId="19b16026-d8d6-492d-a91e-05af9b8c966c" providerId="ADAL" clId="{EB2EDE09-8720-4C0B-963B-624D18039E6B}" dt="2024-05-21T10:40:30.618" v="3935" actId="1036"/>
          <ac:spMkLst>
            <pc:docMk/>
            <pc:sldMk cId="3730964422" sldId="714"/>
            <ac:spMk id="13" creationId="{FEBE9FBE-B1EA-83C0-3E8D-1AD1A6344636}"/>
          </ac:spMkLst>
        </pc:spChg>
        <pc:spChg chg="del mod">
          <ac:chgData name="Ramon Farre" userId="19b16026-d8d6-492d-a91e-05af9b8c966c" providerId="ADAL" clId="{EB2EDE09-8720-4C0B-963B-624D18039E6B}" dt="2024-05-21T10:14:48.525" v="3211" actId="478"/>
          <ac:spMkLst>
            <pc:docMk/>
            <pc:sldMk cId="3730964422" sldId="714"/>
            <ac:spMk id="15" creationId="{A1038814-F789-6DE5-D2E8-1001E46226B6}"/>
          </ac:spMkLst>
        </pc:spChg>
        <pc:spChg chg="add mod">
          <ac:chgData name="Ramon Farre" userId="19b16026-d8d6-492d-a91e-05af9b8c966c" providerId="ADAL" clId="{EB2EDE09-8720-4C0B-963B-624D18039E6B}" dt="2024-05-21T10:40:30.618" v="3935" actId="1036"/>
          <ac:spMkLst>
            <pc:docMk/>
            <pc:sldMk cId="3730964422" sldId="714"/>
            <ac:spMk id="17" creationId="{2FB8EFDE-F397-2822-B871-9177E2FAA950}"/>
          </ac:spMkLst>
        </pc:spChg>
        <pc:spChg chg="add mod">
          <ac:chgData name="Ramon Farre" userId="19b16026-d8d6-492d-a91e-05af9b8c966c" providerId="ADAL" clId="{EB2EDE09-8720-4C0B-963B-624D18039E6B}" dt="2024-05-21T10:42:44.276" v="3960" actId="164"/>
          <ac:spMkLst>
            <pc:docMk/>
            <pc:sldMk cId="3730964422" sldId="714"/>
            <ac:spMk id="18" creationId="{D5CD99B1-167D-4B44-A829-53106012D5D2}"/>
          </ac:spMkLst>
        </pc:spChg>
        <pc:spChg chg="add mod">
          <ac:chgData name="Ramon Farre" userId="19b16026-d8d6-492d-a91e-05af9b8c966c" providerId="ADAL" clId="{EB2EDE09-8720-4C0B-963B-624D18039E6B}" dt="2024-05-21T10:45:08.191" v="3975" actId="14100"/>
          <ac:spMkLst>
            <pc:docMk/>
            <pc:sldMk cId="3730964422" sldId="714"/>
            <ac:spMk id="19" creationId="{0236E24B-844C-3390-B295-E2701D30208B}"/>
          </ac:spMkLst>
        </pc:spChg>
        <pc:spChg chg="add mod">
          <ac:chgData name="Ramon Farre" userId="19b16026-d8d6-492d-a91e-05af9b8c966c" providerId="ADAL" clId="{EB2EDE09-8720-4C0B-963B-624D18039E6B}" dt="2024-05-21T10:45:43.711" v="3991" actId="14100"/>
          <ac:spMkLst>
            <pc:docMk/>
            <pc:sldMk cId="3730964422" sldId="714"/>
            <ac:spMk id="20" creationId="{E87D601D-E681-04CD-36BB-11B1B3FD46EF}"/>
          </ac:spMkLst>
        </pc:spChg>
        <pc:spChg chg="add del mod">
          <ac:chgData name="Ramon Farre" userId="19b16026-d8d6-492d-a91e-05af9b8c966c" providerId="ADAL" clId="{EB2EDE09-8720-4C0B-963B-624D18039E6B}" dt="2024-05-21T10:24:33.814" v="3327" actId="21"/>
          <ac:spMkLst>
            <pc:docMk/>
            <pc:sldMk cId="3730964422" sldId="714"/>
            <ac:spMk id="21" creationId="{1FA788AC-89E8-D08B-3D86-35B5BDE4F412}"/>
          </ac:spMkLst>
        </pc:spChg>
        <pc:spChg chg="add mod">
          <ac:chgData name="Ramon Farre" userId="19b16026-d8d6-492d-a91e-05af9b8c966c" providerId="ADAL" clId="{EB2EDE09-8720-4C0B-963B-624D18039E6B}" dt="2024-05-21T10:40:17.097" v="3914"/>
          <ac:spMkLst>
            <pc:docMk/>
            <pc:sldMk cId="3730964422" sldId="714"/>
            <ac:spMk id="22" creationId="{2E770EDF-440C-CBB9-6298-0EE591DF0F28}"/>
          </ac:spMkLst>
        </pc:spChg>
        <pc:grpChg chg="add del mod">
          <ac:chgData name="Ramon Farre" userId="19b16026-d8d6-492d-a91e-05af9b8c966c" providerId="ADAL" clId="{EB2EDE09-8720-4C0B-963B-624D18039E6B}" dt="2024-05-21T10:37:05.520" v="3822" actId="165"/>
          <ac:grpSpMkLst>
            <pc:docMk/>
            <pc:sldMk cId="3730964422" sldId="714"/>
            <ac:grpSpMk id="3" creationId="{AD9682B6-E7B6-6E16-9327-4D5F977A72C6}"/>
          </ac:grpSpMkLst>
        </pc:grpChg>
        <pc:grpChg chg="del">
          <ac:chgData name="Ramon Farre" userId="19b16026-d8d6-492d-a91e-05af9b8c966c" providerId="ADAL" clId="{EB2EDE09-8720-4C0B-963B-624D18039E6B}" dt="2024-05-21T02:53:33.362" v="2557" actId="478"/>
          <ac:grpSpMkLst>
            <pc:docMk/>
            <pc:sldMk cId="3730964422" sldId="714"/>
            <ac:grpSpMk id="17" creationId="{0A7BE998-5F52-DD50-925F-6B5DBD1733DF}"/>
          </ac:grpSpMkLst>
        </pc:grpChg>
        <pc:grpChg chg="del">
          <ac:chgData name="Ramon Farre" userId="19b16026-d8d6-492d-a91e-05af9b8c966c" providerId="ADAL" clId="{EB2EDE09-8720-4C0B-963B-624D18039E6B}" dt="2024-05-21T02:53:32.362" v="2556" actId="478"/>
          <ac:grpSpMkLst>
            <pc:docMk/>
            <pc:sldMk cId="3730964422" sldId="714"/>
            <ac:grpSpMk id="21" creationId="{80931D2C-2FF1-27AF-AC81-B12A87CCB84E}"/>
          </ac:grpSpMkLst>
        </pc:grpChg>
        <pc:grpChg chg="add mod">
          <ac:chgData name="Ramon Farre" userId="19b16026-d8d6-492d-a91e-05af9b8c966c" providerId="ADAL" clId="{EB2EDE09-8720-4C0B-963B-624D18039E6B}" dt="2024-05-21T10:42:44.276" v="3960" actId="164"/>
          <ac:grpSpMkLst>
            <pc:docMk/>
            <pc:sldMk cId="3730964422" sldId="714"/>
            <ac:grpSpMk id="23" creationId="{4D31E101-D090-2A78-444D-F91C2068497D}"/>
          </ac:grpSpMkLst>
        </pc:grpChg>
        <pc:picChg chg="mod topLvl">
          <ac:chgData name="Ramon Farre" userId="19b16026-d8d6-492d-a91e-05af9b8c966c" providerId="ADAL" clId="{EB2EDE09-8720-4C0B-963B-624D18039E6B}" dt="2024-05-21T10:40:30.618" v="3935" actId="1036"/>
          <ac:picMkLst>
            <pc:docMk/>
            <pc:sldMk cId="3730964422" sldId="714"/>
            <ac:picMk id="4" creationId="{0148167A-CBA3-2A47-11C7-32F7557D9534}"/>
          </ac:picMkLst>
        </pc:picChg>
        <pc:picChg chg="mod topLvl">
          <ac:chgData name="Ramon Farre" userId="19b16026-d8d6-492d-a91e-05af9b8c966c" providerId="ADAL" clId="{EB2EDE09-8720-4C0B-963B-624D18039E6B}" dt="2024-05-21T10:43:07.314" v="3965" actId="1038"/>
          <ac:picMkLst>
            <pc:docMk/>
            <pc:sldMk cId="3730964422" sldId="714"/>
            <ac:picMk id="12" creationId="{00D91631-42C0-B2A0-8162-460D46660A8F}"/>
          </ac:picMkLst>
        </pc:picChg>
        <pc:picChg chg="add mod">
          <ac:chgData name="Ramon Farre" userId="19b16026-d8d6-492d-a91e-05af9b8c966c" providerId="ADAL" clId="{EB2EDE09-8720-4C0B-963B-624D18039E6B}" dt="2024-05-21T10:42:44.276" v="3960" actId="164"/>
          <ac:picMkLst>
            <pc:docMk/>
            <pc:sldMk cId="3730964422" sldId="714"/>
            <ac:picMk id="14" creationId="{0C650D2F-0B59-29BB-E657-6C82C83B61C6}"/>
          </ac:picMkLst>
        </pc:picChg>
        <pc:picChg chg="add mod">
          <ac:chgData name="Ramon Farre" userId="19b16026-d8d6-492d-a91e-05af9b8c966c" providerId="ADAL" clId="{EB2EDE09-8720-4C0B-963B-624D18039E6B}" dt="2024-05-21T10:45:56.196" v="4011" actId="1037"/>
          <ac:picMkLst>
            <pc:docMk/>
            <pc:sldMk cId="3730964422" sldId="714"/>
            <ac:picMk id="16" creationId="{8AB54DAA-1554-D170-DB31-C020A83F6A81}"/>
          </ac:picMkLst>
        </pc:picChg>
        <pc:picChg chg="del">
          <ac:chgData name="Ramon Farre" userId="19b16026-d8d6-492d-a91e-05af9b8c966c" providerId="ADAL" clId="{EB2EDE09-8720-4C0B-963B-624D18039E6B}" dt="2024-05-21T02:53:34.273" v="2558" actId="478"/>
          <ac:picMkLst>
            <pc:docMk/>
            <pc:sldMk cId="3730964422" sldId="714"/>
            <ac:picMk id="16" creationId="{B381B6E5-3CE5-D560-E39D-7A5A7963EB2E}"/>
          </ac:picMkLst>
        </pc:picChg>
        <pc:picChg chg="del">
          <ac:chgData name="Ramon Farre" userId="19b16026-d8d6-492d-a91e-05af9b8c966c" providerId="ADAL" clId="{EB2EDE09-8720-4C0B-963B-624D18039E6B}" dt="2024-05-21T02:53:30.702" v="2555" actId="478"/>
          <ac:picMkLst>
            <pc:docMk/>
            <pc:sldMk cId="3730964422" sldId="714"/>
            <ac:picMk id="20" creationId="{DFBE1DEF-E2D3-65EC-9C90-9E14945DA60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7B6D99-6E9C-43B4-98A7-3144F821611A}" type="datetimeFigureOut">
              <a:rPr lang="es-ES" smtClean="0"/>
              <a:t>01/10/2024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AE69EE-BDA6-4165-B12A-9F0F60BF9A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1985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AE69EE-BDA6-4165-B12A-9F0F60BF9A96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4312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f-ZA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AE69EE-BDA6-4165-B12A-9F0F60BF9A96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419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F2B426-BC71-48D5-9698-4B6DC42A49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0B2EF6C-A0CC-4A87-8AE9-7251126A0D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BA329C9-4075-494C-89D4-8750EBA05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D57CA-319B-4612-BA4E-DC9306CC55FE}" type="datetime1">
              <a:rPr lang="es-ES" smtClean="0"/>
              <a:t>01/10/2024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3450D20-1467-4612-8165-476B8B120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2D57D74-5F59-4650-8AF9-7B71A0BA2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A5396-AA75-448E-886A-E3540F8F5C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4863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2D2474-864D-45FA-B2C3-3B78D9B27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2C6E566-5775-44AF-8617-BAF2F2C5A0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9171F88-C91A-45A6-94D1-839AA00B8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13253-8B35-4C80-9C29-C41514743E29}" type="datetime1">
              <a:rPr lang="es-ES" smtClean="0"/>
              <a:t>01/10/2024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EC3D6D-25AE-4956-BD9F-69290122A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F1A3B66-B08C-4C5F-BFED-9F9F765EB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A5396-AA75-448E-886A-E3540F8F5C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1744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6AD0BCA-DBE3-43B8-BAD9-3F443E56A1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B49D906-DBBA-46A1-8FCF-BB4F4B08BC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59CCC08-4D94-4928-9B41-DA7318654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353DB-CC91-4E69-AE36-5C8ED3691341}" type="datetime1">
              <a:rPr lang="es-ES" smtClean="0"/>
              <a:t>01/10/2024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E8742CC-86E7-4330-9315-BEF9A5B15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A626AD1-3A12-4B3F-808C-F6796A5C4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A5396-AA75-448E-886A-E3540F8F5C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86663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- Regu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E497A2-4A17-D94F-9D25-0176DC5E2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A698F-DFE5-3D41-B7E4-E8F7EB42528A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8D6B1A-8560-C644-B217-3DF38030A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F0A174-81CC-394A-9AFA-D69499689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C1EA4-5D7C-3846-99EA-FAA01109CD94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E71CCAE-D3A4-8E42-B56B-7951808F5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048" y="452423"/>
            <a:ext cx="1122790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27A84FFE-2F30-E04C-B056-36B587A88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2047" y="1912923"/>
            <a:ext cx="11227903" cy="38839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6063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905DD4-0F49-4568-8951-8539D2B52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816FE52-D962-4C51-A254-D0B1C18355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CAF7A66-D1F2-4D29-B2C4-BA260C976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F9955-7B11-40BA-9477-12865949FA29}" type="datetime1">
              <a:rPr lang="es-ES" smtClean="0"/>
              <a:t>01/10/2024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4570404-DBCC-4CD6-BB29-8C2680E55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6DDAD7-1B9D-470D-BA5E-BE95207BC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A5396-AA75-448E-886A-E3540F8F5C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3404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E27A4C-671E-4880-BBDA-B2B180815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4E4823A-A7AD-4401-AA6F-95678B8976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F6A6F6D-C3F4-4198-BF82-02A850D69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7D198-4257-4295-8E83-7F706FCE43D4}" type="datetime1">
              <a:rPr lang="es-ES" smtClean="0"/>
              <a:t>01/10/2024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CE2870E-0025-491F-8311-486325445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2688F4B-04AA-4CB9-A752-C3E66B219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A5396-AA75-448E-886A-E3540F8F5C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3362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D3356A-61D7-44DF-B0D5-7F6B4BB0D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50999DB-DAC2-4B66-82D2-AC7192A650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FB61D54-44C0-4461-9952-BB56AB0404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1EBC404-8B4C-46D7-869F-1698635A1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D33EB-023F-4308-8E84-0B1392912DB3}" type="datetime1">
              <a:rPr lang="es-ES" smtClean="0"/>
              <a:t>01/10/2024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B4D4B75-7354-4E5E-9116-80131EBBA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96B35BD-9F58-4D7E-96B6-58F037098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A5396-AA75-448E-886A-E3540F8F5C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270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D5077E-E700-4BCC-AE77-5093DA4C6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46D6CD1-7515-436F-936F-F7A1781780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7EAEA6C-0528-4F52-9442-174C3DECB5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8B319DB-F7A7-4C65-9DA5-1DE80DD26F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27EB0FC-F84A-4FBA-8768-6B76A2F33A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A51853A-6C0E-48E4-8F19-EB43C4473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82B8A-1623-4D17-97A8-02138A67EFA0}" type="datetime1">
              <a:rPr lang="es-ES" smtClean="0"/>
              <a:t>01/10/2024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69FE5B6-1736-4D0A-8F70-A2CB4EB4C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F62D3C4-561A-4956-B6CB-F1BA81144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A5396-AA75-448E-886A-E3540F8F5C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0550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72F5DC-44E1-48C3-9F24-7075D7550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E729B5A-C98A-4354-91D2-AA86B403F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BE38A-0788-420B-84FE-7997002D6BDB}" type="datetime1">
              <a:rPr lang="es-ES" smtClean="0"/>
              <a:t>01/10/2024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C72A4EE-C390-4D62-A135-192828107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6C6EF4D-953F-4B1F-925B-A10C52541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A5396-AA75-448E-886A-E3540F8F5C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4503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26127C8-9EC8-4B05-97D0-AA4F63C52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5F0DD-3E9A-466A-AB69-3ABB36CD1B3D}" type="datetime1">
              <a:rPr lang="es-ES" smtClean="0"/>
              <a:t>01/10/2024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8FA882B-E905-474F-9357-0655B29FD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327E70D-8BE6-4171-AE3E-BCA93E022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A5396-AA75-448E-886A-E3540F8F5C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2959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E54E26-9D88-4FBA-A0CF-C06376548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BA47E04-0799-4780-ABFE-A6A33D4D45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4282181-04C8-449D-A4AF-95D41953F2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BE60136-568E-476C-B50F-0A8A68681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051A0-A6D5-4ED1-BD92-86C4B4D6AFCE}" type="datetime1">
              <a:rPr lang="es-ES" smtClean="0"/>
              <a:t>01/10/2024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97AC854-021D-4B17-98A5-B619876BF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88A90B9-0DF6-4DE8-831D-413B86F75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A5396-AA75-448E-886A-E3540F8F5C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0509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473D1E-5416-4F91-8E77-E2E350D57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22977F1-3020-4BE4-8E72-59E8E3FFE5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214C1D7-C640-44DA-876A-DCDBA22491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C33F783-DF9F-43FA-BACB-6DF46DF0F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DF80A-2F0D-4AD0-A3CD-201002486272}" type="datetime1">
              <a:rPr lang="es-ES" smtClean="0"/>
              <a:t>01/10/2024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C68E2AB-C62F-40D0-BE10-8769567A6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4A37FFA-AECD-49C3-8379-25EDB67A3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A5396-AA75-448E-886A-E3540F8F5C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5929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5C49C8E-4F97-4A37-A93D-B31232586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2A342E1-F24E-4387-B225-9A507E8592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F980A3B-A664-422F-8071-73609ECBA6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E3E205-C69B-4CD9-8201-BC2D698EE802}" type="datetime1">
              <a:rPr lang="es-ES" smtClean="0"/>
              <a:t>01/10/2024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8704D7E-B3DA-4A4E-9413-F4587ECD56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3E5E0A-FACC-45A4-BEFB-F13A770D0B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A5396-AA75-448E-886A-E3540F8F5C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6118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rfarre@ub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n-source-medical-devices.com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n-source-medical-devices.com/" TargetMode="External"/><Relationship Id="rId7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n-source-medical-devices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open-source-medical-devices.com/" TargetMode="Externa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open-source-medical-devices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n-source-medical-devices.com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n-source-medical-devices.com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4C2B1247-CF59-42E8-BB6F-0E1CBCDD90C8}"/>
              </a:ext>
            </a:extLst>
          </p:cNvPr>
          <p:cNvSpPr>
            <a:spLocks/>
          </p:cNvSpPr>
          <p:nvPr/>
        </p:nvSpPr>
        <p:spPr bwMode="auto">
          <a:xfrm>
            <a:off x="-88053" y="2243151"/>
            <a:ext cx="12198773" cy="851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/>
            <a:r>
              <a:rPr lang="en-US" sz="3000" b="1" dirty="0">
                <a:solidFill>
                  <a:srgbClr val="011EA7"/>
                </a:solidFill>
                <a:latin typeface="Arial" panose="020B0604020202020204" pitchFamily="34" charset="0"/>
                <a:ea typeface="Verdana" charset="0"/>
                <a:cs typeface="Arial" panose="020B0604020202020204" pitchFamily="34" charset="0"/>
                <a:sym typeface="Verdana" charset="0"/>
              </a:rPr>
              <a:t>International Program for Open-Source Medical Device Design:</a:t>
            </a:r>
          </a:p>
          <a:p>
            <a:pPr marL="39688" algn="ctr"/>
            <a:r>
              <a:rPr lang="en-US" sz="3000" b="1" dirty="0">
                <a:solidFill>
                  <a:srgbClr val="011EA7"/>
                </a:solidFill>
                <a:latin typeface="Arial" panose="020B0604020202020204" pitchFamily="34" charset="0"/>
                <a:ea typeface="Verdana" charset="0"/>
                <a:cs typeface="Arial" panose="020B0604020202020204" pitchFamily="34" charset="0"/>
                <a:sym typeface="Verdana" charset="0"/>
              </a:rPr>
              <a:t>A contribution to development cooperation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ACECDA-3998-4F01-B49B-3353A23E6B1A}"/>
              </a:ext>
            </a:extLst>
          </p:cNvPr>
          <p:cNvSpPr>
            <a:spLocks/>
          </p:cNvSpPr>
          <p:nvPr/>
        </p:nvSpPr>
        <p:spPr bwMode="auto">
          <a:xfrm>
            <a:off x="2057400" y="4044256"/>
            <a:ext cx="80772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/>
            <a:r>
              <a:rPr lang="en-US" sz="2800" dirty="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Ramon </a:t>
            </a:r>
            <a:r>
              <a:rPr lang="en-US" sz="2800" dirty="0" err="1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Farré</a:t>
            </a:r>
            <a:r>
              <a:rPr lang="en-US" sz="2800" dirty="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, Ph.D.</a:t>
            </a:r>
          </a:p>
          <a:p>
            <a:pPr marL="39688" algn="ctr"/>
            <a:endParaRPr lang="en-US" sz="2000" i="1" dirty="0">
              <a:solidFill>
                <a:schemeClr val="tx1"/>
              </a:solidFill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  <a:p>
            <a:pPr marL="39688" algn="ctr"/>
            <a:r>
              <a:rPr lang="en-US" sz="2000" i="1" dirty="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Professor of Physiology</a:t>
            </a:r>
          </a:p>
          <a:p>
            <a:pPr marL="39688" algn="ctr"/>
            <a:r>
              <a:rPr lang="en-US" sz="2000" i="1" dirty="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Unit of Biophysics &amp; Bioengineering</a:t>
            </a:r>
          </a:p>
          <a:p>
            <a:pPr marL="39688" algn="ctr"/>
            <a:r>
              <a:rPr lang="en-US" sz="2000" i="1" dirty="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School of Medicine &amp; Health Sciences</a:t>
            </a:r>
          </a:p>
          <a:p>
            <a:pPr marL="39688" algn="ctr"/>
            <a:r>
              <a:rPr lang="en-US" sz="2000" i="1" dirty="0">
                <a:latin typeface="Lucida Grande" charset="0"/>
                <a:ea typeface="Lucida Grande" charset="0"/>
                <a:cs typeface="Lucida Grande" charset="0"/>
                <a:sym typeface="Lucida Grande" charset="0"/>
                <a:hlinkClick r:id="rId3"/>
              </a:rPr>
              <a:t>rfarre@ub.edu</a:t>
            </a:r>
            <a:endParaRPr lang="en-US" sz="2000" i="1" dirty="0"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  <a:p>
            <a:pPr marL="39688" algn="ctr"/>
            <a:endParaRPr lang="en-US" sz="2000" i="1" dirty="0">
              <a:solidFill>
                <a:schemeClr val="tx1"/>
              </a:solidFill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  <p:pic>
        <p:nvPicPr>
          <p:cNvPr id="9" name="Picture 4" descr="Universitat de Barcelona">
            <a:extLst>
              <a:ext uri="{FF2B5EF4-FFF2-40B4-BE49-F238E27FC236}">
                <a16:creationId xmlns:a16="http://schemas.microsoft.com/office/drawing/2014/main" id="{9943A4D5-B5F7-45A3-A0D4-50D93090DE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2974"/>
            <a:ext cx="2908497" cy="926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7A07B421-8C59-4FDC-BCFE-E06594644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A5396-AA75-448E-886A-E3540F8F5C14}" type="slidenum">
              <a:rPr lang="es-ES" smtClean="0"/>
              <a:t>1</a:t>
            </a:fld>
            <a:endParaRPr lang="es-ES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070331C-29DE-CA03-9216-29092999A48B}"/>
              </a:ext>
            </a:extLst>
          </p:cNvPr>
          <p:cNvSpPr txBox="1"/>
          <p:nvPr/>
        </p:nvSpPr>
        <p:spPr>
          <a:xfrm>
            <a:off x="2747319" y="295798"/>
            <a:ext cx="66973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dirty="0"/>
              <a:t>2024 Global Clinical Engineering Day/Week</a:t>
            </a:r>
            <a:endParaRPr lang="af-ZA" sz="2800" b="1" i="1" dirty="0"/>
          </a:p>
        </p:txBody>
      </p:sp>
    </p:spTree>
    <p:extLst>
      <p:ext uri="{BB962C8B-B14F-4D97-AF65-F5344CB8AC3E}">
        <p14:creationId xmlns:p14="http://schemas.microsoft.com/office/powerpoint/2010/main" val="29091497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BA466A7-9681-A09A-9512-AEFE6AEC99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692" y="1137920"/>
            <a:ext cx="5693295" cy="474810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9956956C-D601-DAAA-3ACB-17361DA2797D}"/>
              </a:ext>
            </a:extLst>
          </p:cNvPr>
          <p:cNvSpPr txBox="1"/>
          <p:nvPr/>
        </p:nvSpPr>
        <p:spPr>
          <a:xfrm>
            <a:off x="1177862" y="547520"/>
            <a:ext cx="6146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www.open-source-medical-devices.com</a:t>
            </a:r>
            <a:endParaRPr lang="en-US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99793EBF-B69D-C4B7-0D71-1B4657A2DE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453"/>
          <a:stretch/>
        </p:blipFill>
        <p:spPr bwMode="auto">
          <a:xfrm>
            <a:off x="6715154" y="1222488"/>
            <a:ext cx="4027302" cy="2512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86531B6F-6449-0A49-3D8C-B39A209BF2BC}"/>
              </a:ext>
            </a:extLst>
          </p:cNvPr>
          <p:cNvSpPr txBox="1"/>
          <p:nvPr/>
        </p:nvSpPr>
        <p:spPr>
          <a:xfrm>
            <a:off x="6891155" y="726754"/>
            <a:ext cx="61460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af-ZA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Non-invasive ventilator</a:t>
            </a:r>
          </a:p>
        </p:txBody>
      </p:sp>
      <p:pic>
        <p:nvPicPr>
          <p:cNvPr id="45" name="Imagen 44">
            <a:extLst>
              <a:ext uri="{FF2B5EF4-FFF2-40B4-BE49-F238E27FC236}">
                <a16:creationId xmlns:a16="http://schemas.microsoft.com/office/drawing/2014/main" id="{2DF3960A-AAF8-7C10-9A02-8325E2DC84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8681" y="4018663"/>
            <a:ext cx="3830012" cy="2190150"/>
          </a:xfrm>
          <a:prstGeom prst="rect">
            <a:avLst/>
          </a:prstGeom>
        </p:spPr>
      </p:pic>
      <p:sp>
        <p:nvSpPr>
          <p:cNvPr id="46" name="CuadroTexto 45">
            <a:extLst>
              <a:ext uri="{FF2B5EF4-FFF2-40B4-BE49-F238E27FC236}">
                <a16:creationId xmlns:a16="http://schemas.microsoft.com/office/drawing/2014/main" id="{50AF9872-6FB5-1083-C10D-908B0CB96275}"/>
              </a:ext>
            </a:extLst>
          </p:cNvPr>
          <p:cNvSpPr txBox="1"/>
          <p:nvPr/>
        </p:nvSpPr>
        <p:spPr>
          <a:xfrm>
            <a:off x="7452584" y="6307437"/>
            <a:ext cx="26966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af-ZA" b="1" dirty="0">
                <a:solidFill>
                  <a:srgbClr val="000000"/>
                </a:solidFill>
                <a:latin typeface="Arial" panose="020B0604020202020204" pitchFamily="34" charset="0"/>
              </a:rPr>
              <a:t>Sierra Leone, Vietnam</a:t>
            </a:r>
            <a:endParaRPr lang="af-ZA" b="1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47" name="Conector recto de flecha 46">
            <a:extLst>
              <a:ext uri="{FF2B5EF4-FFF2-40B4-BE49-F238E27FC236}">
                <a16:creationId xmlns:a16="http://schemas.microsoft.com/office/drawing/2014/main" id="{CC97C101-56C3-DF1B-DF7E-005138DDD342}"/>
              </a:ext>
            </a:extLst>
          </p:cNvPr>
          <p:cNvCxnSpPr>
            <a:cxnSpLocks/>
          </p:cNvCxnSpPr>
          <p:nvPr/>
        </p:nvCxnSpPr>
        <p:spPr>
          <a:xfrm flipV="1">
            <a:off x="1790054" y="916852"/>
            <a:ext cx="5101101" cy="2454029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>
            <a:extLst>
              <a:ext uri="{FF2B5EF4-FFF2-40B4-BE49-F238E27FC236}">
                <a16:creationId xmlns:a16="http://schemas.microsoft.com/office/drawing/2014/main" id="{C4280727-4ED1-60D6-027F-E91E036B946A}"/>
              </a:ext>
            </a:extLst>
          </p:cNvPr>
          <p:cNvSpPr txBox="1"/>
          <p:nvPr/>
        </p:nvSpPr>
        <p:spPr>
          <a:xfrm>
            <a:off x="10016788" y="737810"/>
            <a:ext cx="8322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&lt;75 $</a:t>
            </a:r>
            <a:endParaRPr lang="af-ZA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0A671699-03B0-8549-DCE0-5C1114D3BDF5}"/>
              </a:ext>
            </a:extLst>
          </p:cNvPr>
          <p:cNvGrpSpPr/>
          <p:nvPr/>
        </p:nvGrpSpPr>
        <p:grpSpPr>
          <a:xfrm>
            <a:off x="-55419" y="-1"/>
            <a:ext cx="12275127" cy="600353"/>
            <a:chOff x="-55419" y="-1"/>
            <a:chExt cx="12275127" cy="600353"/>
          </a:xfrm>
        </p:grpSpPr>
        <p:grpSp>
          <p:nvGrpSpPr>
            <p:cNvPr id="12" name="Grupo 11">
              <a:extLst>
                <a:ext uri="{FF2B5EF4-FFF2-40B4-BE49-F238E27FC236}">
                  <a16:creationId xmlns:a16="http://schemas.microsoft.com/office/drawing/2014/main" id="{2C4294DC-00B2-4365-4248-8A363A4BA637}"/>
                </a:ext>
              </a:extLst>
            </p:cNvPr>
            <p:cNvGrpSpPr/>
            <p:nvPr/>
          </p:nvGrpSpPr>
          <p:grpSpPr>
            <a:xfrm>
              <a:off x="-55419" y="3300"/>
              <a:ext cx="12275127" cy="323152"/>
              <a:chOff x="-55419" y="3300"/>
              <a:chExt cx="12275127" cy="323152"/>
            </a:xfrm>
          </p:grpSpPr>
          <p:sp>
            <p:nvSpPr>
              <p:cNvPr id="14" name="Rectángulo 13">
                <a:extLst>
                  <a:ext uri="{FF2B5EF4-FFF2-40B4-BE49-F238E27FC236}">
                    <a16:creationId xmlns:a16="http://schemas.microsoft.com/office/drawing/2014/main" id="{4A1EB28C-33AC-4701-DD2B-BB6E17E0A3F8}"/>
                  </a:ext>
                </a:extLst>
              </p:cNvPr>
              <p:cNvSpPr/>
              <p:nvPr/>
            </p:nvSpPr>
            <p:spPr>
              <a:xfrm>
                <a:off x="73406" y="3300"/>
                <a:ext cx="10775661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400" b="1" i="1" dirty="0">
                    <a:solidFill>
                      <a:schemeClr val="accent3"/>
                    </a:solidFill>
                  </a:rPr>
                  <a:t>International Program for Open-Source Medical Device Design: A contribution to development cooperation</a:t>
                </a:r>
              </a:p>
            </p:txBody>
          </p:sp>
          <p:cxnSp>
            <p:nvCxnSpPr>
              <p:cNvPr id="15" name="Conector recto 14">
                <a:extLst>
                  <a:ext uri="{FF2B5EF4-FFF2-40B4-BE49-F238E27FC236}">
                    <a16:creationId xmlns:a16="http://schemas.microsoft.com/office/drawing/2014/main" id="{2581DAB5-B8B5-75E8-7F0C-D2D83F0ECFDA}"/>
                  </a:ext>
                </a:extLst>
              </p:cNvPr>
              <p:cNvCxnSpPr/>
              <p:nvPr/>
            </p:nvCxnSpPr>
            <p:spPr>
              <a:xfrm>
                <a:off x="-55419" y="326452"/>
                <a:ext cx="12275127" cy="0"/>
              </a:xfrm>
              <a:prstGeom prst="line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D61AAF5D-4F6D-4EA2-FC8F-7276DF142E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r="11843"/>
            <a:stretch/>
          </p:blipFill>
          <p:spPr>
            <a:xfrm>
              <a:off x="10540160" y="-1"/>
              <a:ext cx="1652174" cy="600353"/>
            </a:xfrm>
            <a:prstGeom prst="rect">
              <a:avLst/>
            </a:prstGeom>
          </p:spPr>
        </p:pic>
      </p:grpSp>
      <p:sp>
        <p:nvSpPr>
          <p:cNvPr id="6" name="CuadroTexto 5">
            <a:extLst>
              <a:ext uri="{FF2B5EF4-FFF2-40B4-BE49-F238E27FC236}">
                <a16:creationId xmlns:a16="http://schemas.microsoft.com/office/drawing/2014/main" id="{F5C2867E-9FF9-1E64-96A6-927F5567D5C3}"/>
              </a:ext>
            </a:extLst>
          </p:cNvPr>
          <p:cNvSpPr txBox="1"/>
          <p:nvPr/>
        </p:nvSpPr>
        <p:spPr>
          <a:xfrm>
            <a:off x="228600" y="971975"/>
            <a:ext cx="1066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>
                <a:highlight>
                  <a:srgbClr val="FFFF00"/>
                </a:highlight>
              </a:rPr>
              <a:t>Examples</a:t>
            </a:r>
            <a:endParaRPr lang="af-ZA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7310501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BA466A7-9681-A09A-9512-AEFE6AEC99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692" y="1137920"/>
            <a:ext cx="5693295" cy="474810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9956956C-D601-DAAA-3ACB-17361DA2797D}"/>
              </a:ext>
            </a:extLst>
          </p:cNvPr>
          <p:cNvSpPr txBox="1"/>
          <p:nvPr/>
        </p:nvSpPr>
        <p:spPr>
          <a:xfrm>
            <a:off x="1177862" y="547520"/>
            <a:ext cx="6146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www.open-source-medical-devices.com</a:t>
            </a:r>
            <a:endParaRPr lang="en-US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DBC9303A-E6DB-7623-70E1-B9D913848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241" y="1012459"/>
            <a:ext cx="3116479" cy="1816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65ABB0AE-B77F-CF6D-630B-98C66ADD4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653788"/>
            <a:ext cx="2885964" cy="223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F98C0E2C-C527-4BA7-654F-E239B00396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6907" y="3649505"/>
            <a:ext cx="2972658" cy="2232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481B1E8C-20CE-9DA8-7AFC-355C5B5EFB20}"/>
              </a:ext>
            </a:extLst>
          </p:cNvPr>
          <p:cNvSpPr txBox="1"/>
          <p:nvPr/>
        </p:nvSpPr>
        <p:spPr>
          <a:xfrm>
            <a:off x="7586241" y="599274"/>
            <a:ext cx="6146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af-ZA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Bubble CPAP for infants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F9F838C-7B83-E8DB-F5F5-834A41D90FBA}"/>
              </a:ext>
            </a:extLst>
          </p:cNvPr>
          <p:cNvSpPr txBox="1"/>
          <p:nvPr/>
        </p:nvSpPr>
        <p:spPr>
          <a:xfrm>
            <a:off x="7175937" y="6069776"/>
            <a:ext cx="41903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af-ZA" b="1" dirty="0">
                <a:solidFill>
                  <a:srgbClr val="000000"/>
                </a:solidFill>
                <a:latin typeface="Arial" panose="020B0604020202020204" pitchFamily="34" charset="0"/>
              </a:rPr>
              <a:t>Bangla-Desh, </a:t>
            </a:r>
            <a:r>
              <a:rPr lang="af-ZA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Gambia, Mozambique</a:t>
            </a:r>
          </a:p>
        </p:txBody>
      </p: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2A095527-1AE1-5967-6796-C9F20C7AD074}"/>
              </a:ext>
            </a:extLst>
          </p:cNvPr>
          <p:cNvCxnSpPr>
            <a:cxnSpLocks/>
          </p:cNvCxnSpPr>
          <p:nvPr/>
        </p:nvCxnSpPr>
        <p:spPr>
          <a:xfrm flipV="1">
            <a:off x="1815723" y="824424"/>
            <a:ext cx="5723259" cy="2641329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uadroTexto 3">
            <a:extLst>
              <a:ext uri="{FF2B5EF4-FFF2-40B4-BE49-F238E27FC236}">
                <a16:creationId xmlns:a16="http://schemas.microsoft.com/office/drawing/2014/main" id="{56D2976F-B8DA-60DA-4A18-000EC9A16166}"/>
              </a:ext>
            </a:extLst>
          </p:cNvPr>
          <p:cNvSpPr txBox="1"/>
          <p:nvPr/>
        </p:nvSpPr>
        <p:spPr>
          <a:xfrm>
            <a:off x="10702720" y="599005"/>
            <a:ext cx="9749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&lt;100 $</a:t>
            </a:r>
            <a:endParaRPr lang="af-ZA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87E21BB5-714F-8C68-CC41-11229D16AE7E}"/>
              </a:ext>
            </a:extLst>
          </p:cNvPr>
          <p:cNvGrpSpPr/>
          <p:nvPr/>
        </p:nvGrpSpPr>
        <p:grpSpPr>
          <a:xfrm>
            <a:off x="-55419" y="-1"/>
            <a:ext cx="12275127" cy="600353"/>
            <a:chOff x="-55419" y="-1"/>
            <a:chExt cx="12275127" cy="600353"/>
          </a:xfrm>
        </p:grpSpPr>
        <p:grpSp>
          <p:nvGrpSpPr>
            <p:cNvPr id="13" name="Grupo 12">
              <a:extLst>
                <a:ext uri="{FF2B5EF4-FFF2-40B4-BE49-F238E27FC236}">
                  <a16:creationId xmlns:a16="http://schemas.microsoft.com/office/drawing/2014/main" id="{491C6417-663D-5199-9D25-D6B67F50471C}"/>
                </a:ext>
              </a:extLst>
            </p:cNvPr>
            <p:cNvGrpSpPr/>
            <p:nvPr/>
          </p:nvGrpSpPr>
          <p:grpSpPr>
            <a:xfrm>
              <a:off x="-55419" y="3300"/>
              <a:ext cx="12275127" cy="323152"/>
              <a:chOff x="-55419" y="3300"/>
              <a:chExt cx="12275127" cy="323152"/>
            </a:xfrm>
          </p:grpSpPr>
          <p:sp>
            <p:nvSpPr>
              <p:cNvPr id="16" name="Rectángulo 15">
                <a:extLst>
                  <a:ext uri="{FF2B5EF4-FFF2-40B4-BE49-F238E27FC236}">
                    <a16:creationId xmlns:a16="http://schemas.microsoft.com/office/drawing/2014/main" id="{70AA3BAC-4C1F-87BA-C89F-C338958FE26D}"/>
                  </a:ext>
                </a:extLst>
              </p:cNvPr>
              <p:cNvSpPr/>
              <p:nvPr/>
            </p:nvSpPr>
            <p:spPr>
              <a:xfrm>
                <a:off x="73406" y="3300"/>
                <a:ext cx="10775661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400" b="1" i="1" dirty="0">
                    <a:solidFill>
                      <a:schemeClr val="accent3"/>
                    </a:solidFill>
                  </a:rPr>
                  <a:t>International Program for Open-Source Medical Device Design: A contribution to development cooperation</a:t>
                </a:r>
              </a:p>
            </p:txBody>
          </p:sp>
          <p:cxnSp>
            <p:nvCxnSpPr>
              <p:cNvPr id="17" name="Conector recto 16">
                <a:extLst>
                  <a:ext uri="{FF2B5EF4-FFF2-40B4-BE49-F238E27FC236}">
                    <a16:creationId xmlns:a16="http://schemas.microsoft.com/office/drawing/2014/main" id="{38153FDA-9C75-435E-9733-C0E0652A6F97}"/>
                  </a:ext>
                </a:extLst>
              </p:cNvPr>
              <p:cNvCxnSpPr/>
              <p:nvPr/>
            </p:nvCxnSpPr>
            <p:spPr>
              <a:xfrm>
                <a:off x="-55419" y="326452"/>
                <a:ext cx="12275127" cy="0"/>
              </a:xfrm>
              <a:prstGeom prst="line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EC437468-5312-2A19-449E-E602A54094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r="11843"/>
            <a:stretch/>
          </p:blipFill>
          <p:spPr>
            <a:xfrm>
              <a:off x="10540160" y="-1"/>
              <a:ext cx="1652174" cy="600353"/>
            </a:xfrm>
            <a:prstGeom prst="rect">
              <a:avLst/>
            </a:prstGeom>
          </p:spPr>
        </p:pic>
      </p:grpSp>
      <p:sp>
        <p:nvSpPr>
          <p:cNvPr id="6" name="CuadroTexto 5">
            <a:extLst>
              <a:ext uri="{FF2B5EF4-FFF2-40B4-BE49-F238E27FC236}">
                <a16:creationId xmlns:a16="http://schemas.microsoft.com/office/drawing/2014/main" id="{F3D7DE60-F1B2-1E67-347F-38FADCEB3ACE}"/>
              </a:ext>
            </a:extLst>
          </p:cNvPr>
          <p:cNvSpPr txBox="1"/>
          <p:nvPr/>
        </p:nvSpPr>
        <p:spPr>
          <a:xfrm>
            <a:off x="228600" y="971975"/>
            <a:ext cx="1066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>
                <a:highlight>
                  <a:srgbClr val="FFFF00"/>
                </a:highlight>
              </a:rPr>
              <a:t>Examples</a:t>
            </a:r>
            <a:endParaRPr lang="af-ZA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7640226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uadroTexto 14">
            <a:extLst>
              <a:ext uri="{FF2B5EF4-FFF2-40B4-BE49-F238E27FC236}">
                <a16:creationId xmlns:a16="http://schemas.microsoft.com/office/drawing/2014/main" id="{A1038814-F789-6DE5-D2E8-1001E46226B6}"/>
              </a:ext>
            </a:extLst>
          </p:cNvPr>
          <p:cNvSpPr txBox="1"/>
          <p:nvPr/>
        </p:nvSpPr>
        <p:spPr>
          <a:xfrm>
            <a:off x="221740" y="1260864"/>
            <a:ext cx="113648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f-ZA" sz="2000" b="1" dirty="0">
                <a:latin typeface="Arial" panose="020B0604020202020204" pitchFamily="34" charset="0"/>
                <a:cs typeface="Arial" panose="020B0604020202020204" pitchFamily="34" charset="0"/>
              </a:rPr>
              <a:t>FDA, CE approval </a:t>
            </a:r>
            <a:r>
              <a:rPr lang="af-ZA" sz="2000" dirty="0">
                <a:latin typeface="Arial" panose="020B0604020202020204" pitchFamily="34" charset="0"/>
                <a:cs typeface="Arial" panose="020B0604020202020204" pitchFamily="34" charset="0"/>
              </a:rPr>
              <a:t>is conventional in developed countries: very complex and expensive.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75464EB-42C1-B807-9C01-ACB55F1D8901}"/>
              </a:ext>
            </a:extLst>
          </p:cNvPr>
          <p:cNvSpPr txBox="1"/>
          <p:nvPr/>
        </p:nvSpPr>
        <p:spPr>
          <a:xfrm>
            <a:off x="221740" y="5058338"/>
            <a:ext cx="10958229" cy="965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local regulation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model 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was and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is useful for protecting patient safety. Therefore, this process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could be equally applied to approving medical devices built locally.</a:t>
            </a:r>
            <a:endParaRPr lang="en-US" b="1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2BED3B58-34F4-9EAE-2F40-467089B10EA3}"/>
              </a:ext>
            </a:extLst>
          </p:cNvPr>
          <p:cNvSpPr txBox="1"/>
          <p:nvPr/>
        </p:nvSpPr>
        <p:spPr>
          <a:xfrm>
            <a:off x="203199" y="478529"/>
            <a:ext cx="37160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Safety and </a:t>
            </a:r>
            <a:r>
              <a:rPr lang="es-ES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</a:t>
            </a:r>
            <a:r>
              <a:rPr lang="es-E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protection</a:t>
            </a:r>
            <a:endParaRPr lang="af-ZA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0E1B675-0AF4-1E94-278D-A424B9DBB614}"/>
              </a:ext>
            </a:extLst>
          </p:cNvPr>
          <p:cNvSpPr txBox="1"/>
          <p:nvPr/>
        </p:nvSpPr>
        <p:spPr>
          <a:xfrm>
            <a:off x="221741" y="2893987"/>
            <a:ext cx="11201116" cy="1881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Simple and effective alternative:</a:t>
            </a:r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Decades ago in developed countries, when most medical devices were developed by building them locally before being industrialized,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patient safety was ensured by inspection and approval by hospital ethical boards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which is the way for currently approving clinical trials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605D0C59-35A3-7B5B-A7EA-8A7678652C03}"/>
              </a:ext>
            </a:extLst>
          </p:cNvPr>
          <p:cNvSpPr txBox="1"/>
          <p:nvPr/>
        </p:nvSpPr>
        <p:spPr>
          <a:xfrm>
            <a:off x="221740" y="1813654"/>
            <a:ext cx="1136481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Accepting that, to be used in LMICs, medical devices must have an FDA or CE mark is in practice equivalent to prohibiting most inhabitants from having access to potentially life-saving treatments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E48BD083-64E9-694A-D794-773858F8B225}"/>
              </a:ext>
            </a:extLst>
          </p:cNvPr>
          <p:cNvGrpSpPr/>
          <p:nvPr/>
        </p:nvGrpSpPr>
        <p:grpSpPr>
          <a:xfrm>
            <a:off x="-55419" y="-1"/>
            <a:ext cx="12275127" cy="600353"/>
            <a:chOff x="-55419" y="-1"/>
            <a:chExt cx="12275127" cy="600353"/>
          </a:xfrm>
        </p:grpSpPr>
        <p:grpSp>
          <p:nvGrpSpPr>
            <p:cNvPr id="3" name="Grupo 2">
              <a:extLst>
                <a:ext uri="{FF2B5EF4-FFF2-40B4-BE49-F238E27FC236}">
                  <a16:creationId xmlns:a16="http://schemas.microsoft.com/office/drawing/2014/main" id="{9EADDC03-7C0F-347C-6BF4-719C655F1423}"/>
                </a:ext>
              </a:extLst>
            </p:cNvPr>
            <p:cNvGrpSpPr/>
            <p:nvPr/>
          </p:nvGrpSpPr>
          <p:grpSpPr>
            <a:xfrm>
              <a:off x="-55419" y="3300"/>
              <a:ext cx="12275127" cy="323152"/>
              <a:chOff x="-55419" y="3300"/>
              <a:chExt cx="12275127" cy="323152"/>
            </a:xfrm>
          </p:grpSpPr>
          <p:sp>
            <p:nvSpPr>
              <p:cNvPr id="11" name="Rectángulo 10">
                <a:extLst>
                  <a:ext uri="{FF2B5EF4-FFF2-40B4-BE49-F238E27FC236}">
                    <a16:creationId xmlns:a16="http://schemas.microsoft.com/office/drawing/2014/main" id="{DAEA3B6A-28D0-AF5A-CF23-821944EEA161}"/>
                  </a:ext>
                </a:extLst>
              </p:cNvPr>
              <p:cNvSpPr/>
              <p:nvPr/>
            </p:nvSpPr>
            <p:spPr>
              <a:xfrm>
                <a:off x="73406" y="3300"/>
                <a:ext cx="10775661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400" b="1" i="1" dirty="0">
                    <a:solidFill>
                      <a:schemeClr val="accent3"/>
                    </a:solidFill>
                  </a:rPr>
                  <a:t>International Program for Open-Source Medical Device Design: A contribution to development cooperation</a:t>
                </a:r>
              </a:p>
            </p:txBody>
          </p:sp>
          <p:cxnSp>
            <p:nvCxnSpPr>
              <p:cNvPr id="13" name="Conector recto 12">
                <a:extLst>
                  <a:ext uri="{FF2B5EF4-FFF2-40B4-BE49-F238E27FC236}">
                    <a16:creationId xmlns:a16="http://schemas.microsoft.com/office/drawing/2014/main" id="{D4811F50-82F9-F9BC-AA98-CD726431B3F4}"/>
                  </a:ext>
                </a:extLst>
              </p:cNvPr>
              <p:cNvCxnSpPr/>
              <p:nvPr/>
            </p:nvCxnSpPr>
            <p:spPr>
              <a:xfrm>
                <a:off x="-55419" y="326452"/>
                <a:ext cx="12275127" cy="0"/>
              </a:xfrm>
              <a:prstGeom prst="line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7E86B748-DBF2-EB1E-9BE0-49EE6400BC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11843"/>
            <a:stretch/>
          </p:blipFill>
          <p:spPr>
            <a:xfrm>
              <a:off x="10540160" y="-1"/>
              <a:ext cx="1652174" cy="6003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1544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9B07D90-44A4-1F74-ADFE-1897E3E8B37D}"/>
              </a:ext>
            </a:extLst>
          </p:cNvPr>
          <p:cNvSpPr txBox="1"/>
          <p:nvPr/>
        </p:nvSpPr>
        <p:spPr>
          <a:xfrm>
            <a:off x="330977" y="3672066"/>
            <a:ext cx="7655735" cy="1420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Addressing the global gap in healthcare is thus not facing a scientific or technological barrier, but instead is facing a social responsibility challenge.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3719900-C473-D3D0-45FD-67A746D10AA4}"/>
              </a:ext>
            </a:extLst>
          </p:cNvPr>
          <p:cNvSpPr txBox="1"/>
          <p:nvPr/>
        </p:nvSpPr>
        <p:spPr>
          <a:xfrm>
            <a:off x="330978" y="1566283"/>
            <a:ext cx="7655735" cy="1881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The o</a:t>
            </a:r>
            <a:r>
              <a:rPr lang="en-US" sz="20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pen-source approach may be a tool for facilitating affordable medical devices for patients in LMICs who otherwise would not have access to devices that, in some cases, enable life-saving treatment.</a:t>
            </a:r>
            <a:endParaRPr lang="af-Z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BD398E9-1169-78B9-F9D7-B7155C8A1F5D}"/>
              </a:ext>
            </a:extLst>
          </p:cNvPr>
          <p:cNvSpPr txBox="1"/>
          <p:nvPr/>
        </p:nvSpPr>
        <p:spPr>
          <a:xfrm>
            <a:off x="4484389" y="699491"/>
            <a:ext cx="32509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b="1" dirty="0">
                <a:solidFill>
                  <a:schemeClr val="accent1"/>
                </a:solidFill>
              </a:rPr>
              <a:t>CONCLUSIONS</a:t>
            </a:r>
            <a:endParaRPr lang="af-ZA" sz="4000" b="1" dirty="0">
              <a:solidFill>
                <a:schemeClr val="accent1"/>
              </a:solidFill>
            </a:endParaRPr>
          </a:p>
        </p:txBody>
      </p:sp>
      <p:grpSp>
        <p:nvGrpSpPr>
          <p:cNvPr id="18" name="Grupo 17">
            <a:extLst>
              <a:ext uri="{FF2B5EF4-FFF2-40B4-BE49-F238E27FC236}">
                <a16:creationId xmlns:a16="http://schemas.microsoft.com/office/drawing/2014/main" id="{3EAC900A-A932-03AB-1912-BD72CE2C9159}"/>
              </a:ext>
            </a:extLst>
          </p:cNvPr>
          <p:cNvGrpSpPr/>
          <p:nvPr/>
        </p:nvGrpSpPr>
        <p:grpSpPr>
          <a:xfrm>
            <a:off x="953014" y="2085976"/>
            <a:ext cx="12348236" cy="4445572"/>
            <a:chOff x="934479" y="2085976"/>
            <a:chExt cx="12348236" cy="4445572"/>
          </a:xfrm>
        </p:grpSpPr>
        <p:grpSp>
          <p:nvGrpSpPr>
            <p:cNvPr id="13" name="Grupo 12">
              <a:extLst>
                <a:ext uri="{FF2B5EF4-FFF2-40B4-BE49-F238E27FC236}">
                  <a16:creationId xmlns:a16="http://schemas.microsoft.com/office/drawing/2014/main" id="{1896F801-4BAD-3A4F-2909-A47707E032D1}"/>
                </a:ext>
              </a:extLst>
            </p:cNvPr>
            <p:cNvGrpSpPr/>
            <p:nvPr/>
          </p:nvGrpSpPr>
          <p:grpSpPr>
            <a:xfrm>
              <a:off x="8091928" y="2085976"/>
              <a:ext cx="5190787" cy="4133013"/>
              <a:chOff x="8091928" y="2085976"/>
              <a:chExt cx="5190787" cy="4133013"/>
            </a:xfrm>
          </p:grpSpPr>
          <p:pic>
            <p:nvPicPr>
              <p:cNvPr id="11" name="Imagen 10">
                <a:extLst>
                  <a:ext uri="{FF2B5EF4-FFF2-40B4-BE49-F238E27FC236}">
                    <a16:creationId xmlns:a16="http://schemas.microsoft.com/office/drawing/2014/main" id="{DF6C6A25-174E-CBD4-6155-FAC65A4783B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6938" t="7544" r="6067" b="7624"/>
              <a:stretch/>
            </p:blipFill>
            <p:spPr>
              <a:xfrm>
                <a:off x="8343899" y="2085976"/>
                <a:ext cx="3517123" cy="3436143"/>
              </a:xfrm>
              <a:prstGeom prst="rect">
                <a:avLst/>
              </a:prstGeom>
            </p:spPr>
          </p:pic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7B6AE098-1CF0-8896-72C2-4F513D7A0C86}"/>
                  </a:ext>
                </a:extLst>
              </p:cNvPr>
              <p:cNvSpPr txBox="1"/>
              <p:nvPr/>
            </p:nvSpPr>
            <p:spPr>
              <a:xfrm>
                <a:off x="8091928" y="5849657"/>
                <a:ext cx="519078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hlinkClick r:id="rId3"/>
                  </a:rPr>
                  <a:t>www.open-source-medical-devices.com</a:t>
                </a:r>
                <a:endParaRPr lang="en-US" dirty="0"/>
              </a:p>
            </p:txBody>
          </p:sp>
        </p:grpSp>
        <p:grpSp>
          <p:nvGrpSpPr>
            <p:cNvPr id="17" name="Grupo 16">
              <a:extLst>
                <a:ext uri="{FF2B5EF4-FFF2-40B4-BE49-F238E27FC236}">
                  <a16:creationId xmlns:a16="http://schemas.microsoft.com/office/drawing/2014/main" id="{EC3404B4-C3A7-8225-6133-DF7FAC6FC9E0}"/>
                </a:ext>
              </a:extLst>
            </p:cNvPr>
            <p:cNvGrpSpPr/>
            <p:nvPr/>
          </p:nvGrpSpPr>
          <p:grpSpPr>
            <a:xfrm>
              <a:off x="934479" y="5592438"/>
              <a:ext cx="5207794" cy="939110"/>
              <a:chOff x="934479" y="5592438"/>
              <a:chExt cx="5207794" cy="939110"/>
            </a:xfrm>
          </p:grpSpPr>
          <p:pic>
            <p:nvPicPr>
              <p:cNvPr id="14" name="Imagen 13">
                <a:extLst>
                  <a:ext uri="{FF2B5EF4-FFF2-40B4-BE49-F238E27FC236}">
                    <a16:creationId xmlns:a16="http://schemas.microsoft.com/office/drawing/2014/main" id="{C82CD8C7-CF16-2E97-8923-6513E78A07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4479" y="5592438"/>
                <a:ext cx="5207794" cy="590832"/>
              </a:xfrm>
              <a:prstGeom prst="rect">
                <a:avLst/>
              </a:prstGeom>
            </p:spPr>
          </p:pic>
          <p:pic>
            <p:nvPicPr>
              <p:cNvPr id="16" name="Imagen 15">
                <a:extLst>
                  <a:ext uri="{FF2B5EF4-FFF2-40B4-BE49-F238E27FC236}">
                    <a16:creationId xmlns:a16="http://schemas.microsoft.com/office/drawing/2014/main" id="{9537CFFB-F54F-ADEA-7E30-F822D12D05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16420" y="6234779"/>
                <a:ext cx="3027044" cy="296769"/>
              </a:xfrm>
              <a:prstGeom prst="rect">
                <a:avLst/>
              </a:prstGeom>
            </p:spPr>
          </p:pic>
        </p:grpSp>
      </p:grpSp>
      <p:grpSp>
        <p:nvGrpSpPr>
          <p:cNvPr id="27" name="Grupo 26">
            <a:extLst>
              <a:ext uri="{FF2B5EF4-FFF2-40B4-BE49-F238E27FC236}">
                <a16:creationId xmlns:a16="http://schemas.microsoft.com/office/drawing/2014/main" id="{4CC2A514-B3A7-5000-AA5D-A4F2CE6A9BCD}"/>
              </a:ext>
            </a:extLst>
          </p:cNvPr>
          <p:cNvGrpSpPr/>
          <p:nvPr/>
        </p:nvGrpSpPr>
        <p:grpSpPr>
          <a:xfrm>
            <a:off x="-55419" y="-1"/>
            <a:ext cx="12275127" cy="600353"/>
            <a:chOff x="-55419" y="-1"/>
            <a:chExt cx="12275127" cy="600353"/>
          </a:xfrm>
        </p:grpSpPr>
        <p:grpSp>
          <p:nvGrpSpPr>
            <p:cNvPr id="28" name="Grupo 27">
              <a:extLst>
                <a:ext uri="{FF2B5EF4-FFF2-40B4-BE49-F238E27FC236}">
                  <a16:creationId xmlns:a16="http://schemas.microsoft.com/office/drawing/2014/main" id="{B4D044E7-B2C0-6662-B155-64D088B8C321}"/>
                </a:ext>
              </a:extLst>
            </p:cNvPr>
            <p:cNvGrpSpPr/>
            <p:nvPr/>
          </p:nvGrpSpPr>
          <p:grpSpPr>
            <a:xfrm>
              <a:off x="-55419" y="3300"/>
              <a:ext cx="12275127" cy="323152"/>
              <a:chOff x="-55419" y="3300"/>
              <a:chExt cx="12275127" cy="323152"/>
            </a:xfrm>
          </p:grpSpPr>
          <p:sp>
            <p:nvSpPr>
              <p:cNvPr id="30" name="Rectángulo 29">
                <a:extLst>
                  <a:ext uri="{FF2B5EF4-FFF2-40B4-BE49-F238E27FC236}">
                    <a16:creationId xmlns:a16="http://schemas.microsoft.com/office/drawing/2014/main" id="{252A6DA7-0481-6410-A4D2-F6EF580CCD87}"/>
                  </a:ext>
                </a:extLst>
              </p:cNvPr>
              <p:cNvSpPr/>
              <p:nvPr/>
            </p:nvSpPr>
            <p:spPr>
              <a:xfrm>
                <a:off x="73406" y="3300"/>
                <a:ext cx="10775661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400" b="1" i="1" dirty="0">
                    <a:solidFill>
                      <a:schemeClr val="accent3"/>
                    </a:solidFill>
                  </a:rPr>
                  <a:t>International Program for Open-Source Medical Device Design: A contribution to development cooperation</a:t>
                </a:r>
              </a:p>
            </p:txBody>
          </p:sp>
          <p:cxnSp>
            <p:nvCxnSpPr>
              <p:cNvPr id="31" name="Conector recto 30">
                <a:extLst>
                  <a:ext uri="{FF2B5EF4-FFF2-40B4-BE49-F238E27FC236}">
                    <a16:creationId xmlns:a16="http://schemas.microsoft.com/office/drawing/2014/main" id="{6AA06389-4B57-3889-6CB1-3E8B093F8B28}"/>
                  </a:ext>
                </a:extLst>
              </p:cNvPr>
              <p:cNvCxnSpPr/>
              <p:nvPr/>
            </p:nvCxnSpPr>
            <p:spPr>
              <a:xfrm>
                <a:off x="-55419" y="326452"/>
                <a:ext cx="12275127" cy="0"/>
              </a:xfrm>
              <a:prstGeom prst="line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9" name="Imagen 28">
              <a:extLst>
                <a:ext uri="{FF2B5EF4-FFF2-40B4-BE49-F238E27FC236}">
                  <a16:creationId xmlns:a16="http://schemas.microsoft.com/office/drawing/2014/main" id="{CD81FB01-D143-E8A2-DD88-86887E9875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r="11843"/>
            <a:stretch/>
          </p:blipFill>
          <p:spPr>
            <a:xfrm>
              <a:off x="10540160" y="-1"/>
              <a:ext cx="1652174" cy="6003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84453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930561C-4721-559E-297C-E8213579E4E1}"/>
              </a:ext>
            </a:extLst>
          </p:cNvPr>
          <p:cNvSpPr txBox="1"/>
          <p:nvPr/>
        </p:nvSpPr>
        <p:spPr>
          <a:xfrm>
            <a:off x="774355" y="278028"/>
            <a:ext cx="1050736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600" b="1" dirty="0"/>
              <a:t>Next </a:t>
            </a:r>
            <a:r>
              <a:rPr lang="es-ES" sz="3600" b="1" dirty="0" err="1"/>
              <a:t>slides</a:t>
            </a:r>
            <a:r>
              <a:rPr lang="es-ES" sz="3600" b="1" dirty="0"/>
              <a:t> </a:t>
            </a:r>
            <a:r>
              <a:rPr lang="es-ES" sz="3600" b="1" dirty="0" err="1"/>
              <a:t>present</a:t>
            </a:r>
            <a:r>
              <a:rPr lang="es-ES" sz="3600" b="1" dirty="0"/>
              <a:t> a short </a:t>
            </a:r>
            <a:r>
              <a:rPr lang="es-ES" sz="3600" b="1" dirty="0" err="1"/>
              <a:t>description</a:t>
            </a:r>
            <a:r>
              <a:rPr lang="es-ES" sz="3600" b="1" dirty="0"/>
              <a:t> </a:t>
            </a:r>
            <a:r>
              <a:rPr lang="es-ES" sz="3600" b="1" dirty="0" err="1"/>
              <a:t>of</a:t>
            </a:r>
            <a:r>
              <a:rPr lang="es-ES" sz="3600" b="1" dirty="0"/>
              <a:t> </a:t>
            </a:r>
            <a:r>
              <a:rPr lang="es-ES" sz="3600" b="1" dirty="0" err="1"/>
              <a:t>the</a:t>
            </a:r>
            <a:r>
              <a:rPr lang="es-ES" sz="3600" b="1" dirty="0"/>
              <a:t> </a:t>
            </a:r>
            <a:r>
              <a:rPr lang="es-ES" sz="3600" b="1" dirty="0" err="1"/>
              <a:t>Program</a:t>
            </a:r>
            <a:endParaRPr lang="es-ES" sz="3600" b="1" dirty="0"/>
          </a:p>
          <a:p>
            <a:pPr algn="ctr"/>
            <a:endParaRPr lang="es-ES" sz="3600" dirty="0"/>
          </a:p>
          <a:p>
            <a:pPr algn="ctr"/>
            <a:r>
              <a:rPr lang="es-ES" sz="3600" dirty="0">
                <a:solidFill>
                  <a:schemeClr val="accent1"/>
                </a:solidFill>
              </a:rPr>
              <a:t>Full </a:t>
            </a:r>
            <a:r>
              <a:rPr lang="es-ES" sz="3600" dirty="0" err="1">
                <a:solidFill>
                  <a:schemeClr val="accent1"/>
                </a:solidFill>
              </a:rPr>
              <a:t>details</a:t>
            </a:r>
            <a:r>
              <a:rPr lang="es-ES" sz="3600" dirty="0">
                <a:solidFill>
                  <a:schemeClr val="accent1"/>
                </a:solidFill>
              </a:rPr>
              <a:t> can be </a:t>
            </a:r>
            <a:r>
              <a:rPr lang="es-ES" sz="3600" dirty="0" err="1">
                <a:solidFill>
                  <a:schemeClr val="accent1"/>
                </a:solidFill>
              </a:rPr>
              <a:t>found</a:t>
            </a:r>
            <a:r>
              <a:rPr lang="es-ES" sz="3600" dirty="0">
                <a:solidFill>
                  <a:schemeClr val="accent1"/>
                </a:solidFill>
              </a:rPr>
              <a:t> at:</a:t>
            </a:r>
          </a:p>
          <a:p>
            <a:pPr algn="ctr"/>
            <a:endParaRPr lang="es-ES" sz="3600" dirty="0"/>
          </a:p>
          <a:p>
            <a:pPr algn="ctr"/>
            <a:r>
              <a:rPr lang="es-ES" sz="3600" b="1" dirty="0">
                <a:hlinkClick r:id="rId2"/>
              </a:rPr>
              <a:t>www.open-source-medical-devices.com</a:t>
            </a:r>
            <a:r>
              <a:rPr lang="es-ES" sz="3600" b="1" dirty="0"/>
              <a:t>  </a:t>
            </a:r>
            <a:endParaRPr lang="af-ZA" sz="3600" b="1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54F152A-D7D7-3B65-84FD-6B74901F0A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38" t="7544" r="6067" b="7624"/>
          <a:stretch/>
        </p:blipFill>
        <p:spPr>
          <a:xfrm>
            <a:off x="4337438" y="3278403"/>
            <a:ext cx="3517123" cy="3436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987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>
            <a:extLst>
              <a:ext uri="{FF2B5EF4-FFF2-40B4-BE49-F238E27FC236}">
                <a16:creationId xmlns:a16="http://schemas.microsoft.com/office/drawing/2014/main" id="{D70D4D20-8E6D-4419-8089-1B856C210E49}"/>
              </a:ext>
            </a:extLst>
          </p:cNvPr>
          <p:cNvGrpSpPr/>
          <p:nvPr/>
        </p:nvGrpSpPr>
        <p:grpSpPr>
          <a:xfrm>
            <a:off x="-55419" y="-1"/>
            <a:ext cx="12275127" cy="600353"/>
            <a:chOff x="-55419" y="-1"/>
            <a:chExt cx="12275127" cy="600353"/>
          </a:xfrm>
        </p:grpSpPr>
        <p:grpSp>
          <p:nvGrpSpPr>
            <p:cNvPr id="7" name="Grupo 6">
              <a:extLst>
                <a:ext uri="{FF2B5EF4-FFF2-40B4-BE49-F238E27FC236}">
                  <a16:creationId xmlns:a16="http://schemas.microsoft.com/office/drawing/2014/main" id="{73E75E3D-37AB-4313-A726-587B8B354630}"/>
                </a:ext>
              </a:extLst>
            </p:cNvPr>
            <p:cNvGrpSpPr/>
            <p:nvPr/>
          </p:nvGrpSpPr>
          <p:grpSpPr>
            <a:xfrm>
              <a:off x="-55419" y="3300"/>
              <a:ext cx="12275127" cy="323152"/>
              <a:chOff x="-55419" y="3300"/>
              <a:chExt cx="12275127" cy="323152"/>
            </a:xfrm>
          </p:grpSpPr>
          <p:sp>
            <p:nvSpPr>
              <p:cNvPr id="9" name="Rectángulo 8">
                <a:extLst>
                  <a:ext uri="{FF2B5EF4-FFF2-40B4-BE49-F238E27FC236}">
                    <a16:creationId xmlns:a16="http://schemas.microsoft.com/office/drawing/2014/main" id="{73BF1048-863B-44A8-8AFE-FBB3B10CCC82}"/>
                  </a:ext>
                </a:extLst>
              </p:cNvPr>
              <p:cNvSpPr/>
              <p:nvPr/>
            </p:nvSpPr>
            <p:spPr>
              <a:xfrm>
                <a:off x="73406" y="3300"/>
                <a:ext cx="10775661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400" b="1" i="1" dirty="0">
                    <a:solidFill>
                      <a:schemeClr val="accent3"/>
                    </a:solidFill>
                  </a:rPr>
                  <a:t>International Program for Open-Source Medical Device Design: A contribution to development cooperation</a:t>
                </a:r>
              </a:p>
            </p:txBody>
          </p:sp>
          <p:cxnSp>
            <p:nvCxnSpPr>
              <p:cNvPr id="10" name="Conector recto 9">
                <a:extLst>
                  <a:ext uri="{FF2B5EF4-FFF2-40B4-BE49-F238E27FC236}">
                    <a16:creationId xmlns:a16="http://schemas.microsoft.com/office/drawing/2014/main" id="{6073470F-70EC-416D-BA7A-4DD8AB6D18F1}"/>
                  </a:ext>
                </a:extLst>
              </p:cNvPr>
              <p:cNvCxnSpPr/>
              <p:nvPr/>
            </p:nvCxnSpPr>
            <p:spPr>
              <a:xfrm>
                <a:off x="-55419" y="326452"/>
                <a:ext cx="12275127" cy="0"/>
              </a:xfrm>
              <a:prstGeom prst="line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B8AE319A-3571-4CE9-9829-B006A7C4FC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11843"/>
            <a:stretch/>
          </p:blipFill>
          <p:spPr>
            <a:xfrm>
              <a:off x="10540160" y="-1"/>
              <a:ext cx="1652174" cy="600353"/>
            </a:xfrm>
            <a:prstGeom prst="rect">
              <a:avLst/>
            </a:prstGeom>
          </p:spPr>
        </p:pic>
      </p:grp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792CCC62-4CE3-435D-B365-E5AE79E95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A5396-AA75-448E-886A-E3540F8F5C14}" type="slidenum">
              <a:rPr lang="es-ES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fld>
            <a:endParaRPr 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9CEA07DB-A137-E486-7B3E-3404BCEA53CE}"/>
              </a:ext>
            </a:extLst>
          </p:cNvPr>
          <p:cNvSpPr txBox="1"/>
          <p:nvPr/>
        </p:nvSpPr>
        <p:spPr>
          <a:xfrm>
            <a:off x="333822" y="4825449"/>
            <a:ext cx="10254827" cy="139057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lnSpc>
                <a:spcPct val="107000"/>
              </a:lnSpc>
              <a:spcAft>
                <a:spcPts val="800"/>
              </a:spcAft>
              <a:defRPr kern="100">
                <a:solidFill>
                  <a:srgbClr val="281A39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af-ZA" sz="2000" b="1" dirty="0">
                <a:solidFill>
                  <a:srgbClr val="0070C0"/>
                </a:solidFill>
              </a:rPr>
              <a:t>Inequity in global health:</a:t>
            </a:r>
          </a:p>
          <a:p>
            <a:pPr>
              <a:lnSpc>
                <a:spcPct val="150000"/>
              </a:lnSpc>
            </a:pPr>
            <a:r>
              <a:rPr lang="af-ZA" sz="2000" b="1" dirty="0">
                <a:solidFill>
                  <a:srgbClr val="FF0000"/>
                </a:solidFill>
              </a:rPr>
              <a:t>How to reduce this access inequality besides passively waiting under the wishful thinking that economic differences among countries will soon disappear?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6F198DF2-9101-8976-8A7E-350A4D165459}"/>
              </a:ext>
            </a:extLst>
          </p:cNvPr>
          <p:cNvSpPr txBox="1"/>
          <p:nvPr/>
        </p:nvSpPr>
        <p:spPr>
          <a:xfrm>
            <a:off x="203199" y="478529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</a:t>
            </a:r>
            <a:endParaRPr lang="af-ZA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1CF12827-2710-06FD-A310-652547E08583}"/>
              </a:ext>
            </a:extLst>
          </p:cNvPr>
          <p:cNvSpPr txBox="1"/>
          <p:nvPr/>
        </p:nvSpPr>
        <p:spPr>
          <a:xfrm>
            <a:off x="276694" y="1031360"/>
            <a:ext cx="8643785" cy="7270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af-ZA" sz="2000" kern="100" dirty="0">
                <a:solidFill>
                  <a:srgbClr val="281A39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Most medical devices are produced by companies in developed countries, with high product prices thus unaffordable to most patients in LMICs.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970F06E4-1C52-B925-EA11-CC890A54B220}"/>
              </a:ext>
            </a:extLst>
          </p:cNvPr>
          <p:cNvSpPr txBox="1"/>
          <p:nvPr/>
        </p:nvSpPr>
        <p:spPr>
          <a:xfrm>
            <a:off x="276695" y="3886938"/>
            <a:ext cx="11210878" cy="72705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lnSpc>
                <a:spcPct val="107000"/>
              </a:lnSpc>
              <a:spcAft>
                <a:spcPts val="800"/>
              </a:spcAft>
              <a:defRPr kern="100">
                <a:solidFill>
                  <a:srgbClr val="281A39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af-ZA" sz="2000" dirty="0"/>
              <a:t>Only a small wealthy minority in LMICs have access to commercialized medical devices. Billions of inhabitants in low-resource regions have scarce or no access to life-saving medical equipment.</a:t>
            </a: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644032F0-FA2D-8E08-1DF6-38245CBD0248}"/>
              </a:ext>
            </a:extLst>
          </p:cNvPr>
          <p:cNvGrpSpPr/>
          <p:nvPr/>
        </p:nvGrpSpPr>
        <p:grpSpPr>
          <a:xfrm>
            <a:off x="3500437" y="539382"/>
            <a:ext cx="7853363" cy="2986337"/>
            <a:chOff x="3500437" y="539382"/>
            <a:chExt cx="7853363" cy="2986337"/>
          </a:xfrm>
        </p:grpSpPr>
        <p:grpSp>
          <p:nvGrpSpPr>
            <p:cNvPr id="38" name="Grupo 37">
              <a:extLst>
                <a:ext uri="{FF2B5EF4-FFF2-40B4-BE49-F238E27FC236}">
                  <a16:creationId xmlns:a16="http://schemas.microsoft.com/office/drawing/2014/main" id="{64EF019D-887E-1FE8-731B-064D2181B6E8}"/>
                </a:ext>
              </a:extLst>
            </p:cNvPr>
            <p:cNvGrpSpPr/>
            <p:nvPr/>
          </p:nvGrpSpPr>
          <p:grpSpPr>
            <a:xfrm>
              <a:off x="6000888" y="539382"/>
              <a:ext cx="5352912" cy="2986337"/>
              <a:chOff x="4875833" y="503506"/>
              <a:chExt cx="5352912" cy="2986337"/>
            </a:xfrm>
          </p:grpSpPr>
          <p:pic>
            <p:nvPicPr>
              <p:cNvPr id="19" name="Imagen 18">
                <a:extLst>
                  <a:ext uri="{FF2B5EF4-FFF2-40B4-BE49-F238E27FC236}">
                    <a16:creationId xmlns:a16="http://schemas.microsoft.com/office/drawing/2014/main" id="{A1C4BB85-8C2C-4E08-60F1-0739EDC8CD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875833" y="2003844"/>
                <a:ext cx="3346994" cy="1481456"/>
              </a:xfrm>
              <a:prstGeom prst="rect">
                <a:avLst/>
              </a:prstGeom>
            </p:spPr>
          </p:pic>
          <p:pic>
            <p:nvPicPr>
              <p:cNvPr id="29" name="Imagen 28">
                <a:extLst>
                  <a:ext uri="{FF2B5EF4-FFF2-40B4-BE49-F238E27FC236}">
                    <a16:creationId xmlns:a16="http://schemas.microsoft.com/office/drawing/2014/main" id="{1AE90D1A-2932-6EA0-9107-4F89B3132C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95640" y="503506"/>
                <a:ext cx="1933105" cy="2986337"/>
              </a:xfrm>
              <a:prstGeom prst="rect">
                <a:avLst/>
              </a:prstGeom>
            </p:spPr>
          </p:pic>
        </p:grpSp>
        <p:sp>
          <p:nvSpPr>
            <p:cNvPr id="3" name="CuadroTexto 2">
              <a:extLst>
                <a:ext uri="{FF2B5EF4-FFF2-40B4-BE49-F238E27FC236}">
                  <a16:creationId xmlns:a16="http://schemas.microsoft.com/office/drawing/2014/main" id="{41DAAD54-F1C2-1AFB-D456-F58D0ABE344B}"/>
                </a:ext>
              </a:extLst>
            </p:cNvPr>
            <p:cNvSpPr txBox="1"/>
            <p:nvPr/>
          </p:nvSpPr>
          <p:spPr>
            <a:xfrm>
              <a:off x="3500437" y="2439596"/>
              <a:ext cx="23052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i="1" dirty="0" err="1"/>
                <a:t>Example</a:t>
              </a:r>
              <a:r>
                <a:rPr lang="es-ES" i="1" dirty="0"/>
                <a:t>:</a:t>
              </a:r>
            </a:p>
            <a:p>
              <a:r>
                <a:rPr lang="es-ES" i="1" dirty="0" err="1"/>
                <a:t>Mechanical</a:t>
              </a:r>
              <a:r>
                <a:rPr lang="es-ES" i="1" dirty="0"/>
                <a:t> </a:t>
              </a:r>
              <a:r>
                <a:rPr lang="es-ES" i="1" dirty="0" err="1"/>
                <a:t>ventilators</a:t>
              </a:r>
              <a:endParaRPr lang="af-ZA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614762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1C4DB2F3-1D9D-18CE-5E4E-5200709136E8}"/>
              </a:ext>
            </a:extLst>
          </p:cNvPr>
          <p:cNvSpPr txBox="1"/>
          <p:nvPr/>
        </p:nvSpPr>
        <p:spPr>
          <a:xfrm>
            <a:off x="270856" y="2083726"/>
            <a:ext cx="9828107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 devices in LMICs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could reduce production and distribution costs while enabling improved servicing and repairs but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challenging and slow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It requires:</a:t>
            </a:r>
          </a:p>
          <a:p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- capital funding, </a:t>
            </a:r>
          </a:p>
          <a:p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- trained professionals, </a:t>
            </a:r>
          </a:p>
          <a:p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- management of intellectual property, </a:t>
            </a:r>
          </a:p>
          <a:p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- reduction of costs to ensure that the devices are affordable. 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E9FE074-B180-8CD4-9493-4B3A2780DF31}"/>
              </a:ext>
            </a:extLst>
          </p:cNvPr>
          <p:cNvSpPr txBox="1"/>
          <p:nvPr/>
        </p:nvSpPr>
        <p:spPr>
          <a:xfrm>
            <a:off x="203199" y="478529"/>
            <a:ext cx="26068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Possible</a:t>
            </a:r>
            <a:r>
              <a:rPr lang="es-E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solutions</a:t>
            </a:r>
            <a:r>
              <a:rPr lang="es-E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af-ZA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EBCB8E0-8E9A-BD90-6ED9-65D6CA4D0CE7}"/>
              </a:ext>
            </a:extLst>
          </p:cNvPr>
          <p:cNvSpPr txBox="1"/>
          <p:nvPr/>
        </p:nvSpPr>
        <p:spPr>
          <a:xfrm>
            <a:off x="203199" y="990297"/>
            <a:ext cx="9516534" cy="958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1)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Philanthropic donations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of commercially available medical devices: helpful for specific cases, but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a universal solution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(high cost, maintenance problems).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746D30A8-87E2-C7D0-48A5-25AC5ACF41B1}"/>
              </a:ext>
            </a:extLst>
          </p:cNvPr>
          <p:cNvSpPr txBox="1"/>
          <p:nvPr/>
        </p:nvSpPr>
        <p:spPr>
          <a:xfrm>
            <a:off x="270856" y="4596750"/>
            <a:ext cx="9909464" cy="958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3) Alternatively,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open-source approach provides an opportunity for the provision of medical technology in low-resource regions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28EFF53A-44D6-EB98-2E52-DF1B8FF39B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9625" y="2027006"/>
            <a:ext cx="2139176" cy="3304683"/>
          </a:xfrm>
          <a:prstGeom prst="rect">
            <a:avLst/>
          </a:prstGeom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8E4C2BA9-4D86-2013-FD6B-228C890776A2}"/>
              </a:ext>
            </a:extLst>
          </p:cNvPr>
          <p:cNvGrpSpPr/>
          <p:nvPr/>
        </p:nvGrpSpPr>
        <p:grpSpPr>
          <a:xfrm>
            <a:off x="-55419" y="-1"/>
            <a:ext cx="12275127" cy="600353"/>
            <a:chOff x="-55419" y="-1"/>
            <a:chExt cx="12275127" cy="600353"/>
          </a:xfrm>
        </p:grpSpPr>
        <p:grpSp>
          <p:nvGrpSpPr>
            <p:cNvPr id="3" name="Grupo 2">
              <a:extLst>
                <a:ext uri="{FF2B5EF4-FFF2-40B4-BE49-F238E27FC236}">
                  <a16:creationId xmlns:a16="http://schemas.microsoft.com/office/drawing/2014/main" id="{84E7F617-C5AF-D387-C7AE-3D114A621FE3}"/>
                </a:ext>
              </a:extLst>
            </p:cNvPr>
            <p:cNvGrpSpPr/>
            <p:nvPr/>
          </p:nvGrpSpPr>
          <p:grpSpPr>
            <a:xfrm>
              <a:off x="-55419" y="3300"/>
              <a:ext cx="12275127" cy="323152"/>
              <a:chOff x="-55419" y="3300"/>
              <a:chExt cx="12275127" cy="323152"/>
            </a:xfrm>
          </p:grpSpPr>
          <p:sp>
            <p:nvSpPr>
              <p:cNvPr id="12" name="Rectángulo 11">
                <a:extLst>
                  <a:ext uri="{FF2B5EF4-FFF2-40B4-BE49-F238E27FC236}">
                    <a16:creationId xmlns:a16="http://schemas.microsoft.com/office/drawing/2014/main" id="{9E058D31-8D54-97E8-C01C-FAE6B793C442}"/>
                  </a:ext>
                </a:extLst>
              </p:cNvPr>
              <p:cNvSpPr/>
              <p:nvPr/>
            </p:nvSpPr>
            <p:spPr>
              <a:xfrm>
                <a:off x="73406" y="3300"/>
                <a:ext cx="10775661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400" b="1" i="1" dirty="0">
                    <a:solidFill>
                      <a:schemeClr val="accent3"/>
                    </a:solidFill>
                  </a:rPr>
                  <a:t>International Program for Open-Source Medical Device Design: A contribution to development cooperation</a:t>
                </a:r>
              </a:p>
            </p:txBody>
          </p:sp>
          <p:cxnSp>
            <p:nvCxnSpPr>
              <p:cNvPr id="14" name="Conector recto 13">
                <a:extLst>
                  <a:ext uri="{FF2B5EF4-FFF2-40B4-BE49-F238E27FC236}">
                    <a16:creationId xmlns:a16="http://schemas.microsoft.com/office/drawing/2014/main" id="{8041F463-E6BF-4978-A4FB-8B3861DFEFEA}"/>
                  </a:ext>
                </a:extLst>
              </p:cNvPr>
              <p:cNvCxnSpPr/>
              <p:nvPr/>
            </p:nvCxnSpPr>
            <p:spPr>
              <a:xfrm>
                <a:off x="-55419" y="326452"/>
                <a:ext cx="12275127" cy="0"/>
              </a:xfrm>
              <a:prstGeom prst="line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3C114958-ECD1-9DDC-9BC4-F06837AA11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11843"/>
            <a:stretch/>
          </p:blipFill>
          <p:spPr>
            <a:xfrm>
              <a:off x="10540160" y="-1"/>
              <a:ext cx="1652174" cy="6003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37964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>
            <a:extLst>
              <a:ext uri="{FF2B5EF4-FFF2-40B4-BE49-F238E27FC236}">
                <a16:creationId xmlns:a16="http://schemas.microsoft.com/office/drawing/2014/main" id="{C4C03D9F-1800-4C1D-83AB-657C0E03DD08}"/>
              </a:ext>
            </a:extLst>
          </p:cNvPr>
          <p:cNvSpPr txBox="1"/>
          <p:nvPr/>
        </p:nvSpPr>
        <p:spPr>
          <a:xfrm>
            <a:off x="203199" y="1034636"/>
            <a:ext cx="11067627" cy="958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Is based on the sharing of detailed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technical descriptions open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 be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freely replicated or adapted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without any patent restrictions or limitations.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C7A78BE-8FA5-78E3-A4ED-CA4231F4DF11}"/>
              </a:ext>
            </a:extLst>
          </p:cNvPr>
          <p:cNvSpPr txBox="1"/>
          <p:nvPr/>
        </p:nvSpPr>
        <p:spPr>
          <a:xfrm>
            <a:off x="203199" y="2397329"/>
            <a:ext cx="9470814" cy="958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It can be applied following the concept of frugal engineering, i.e.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design is focused on the core functions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avoiding non-essential functionalities.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3A1EE4B1-3AD3-F911-C24A-2DF362F4E355}"/>
              </a:ext>
            </a:extLst>
          </p:cNvPr>
          <p:cNvSpPr txBox="1"/>
          <p:nvPr/>
        </p:nvSpPr>
        <p:spPr>
          <a:xfrm>
            <a:off x="203199" y="478529"/>
            <a:ext cx="47019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Open-</a:t>
            </a:r>
            <a:r>
              <a:rPr lang="es-ES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</a:t>
            </a:r>
            <a:r>
              <a:rPr lang="es-E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techology</a:t>
            </a:r>
            <a:r>
              <a:rPr lang="es-E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endParaRPr lang="af-ZA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upo 17">
            <a:extLst>
              <a:ext uri="{FF2B5EF4-FFF2-40B4-BE49-F238E27FC236}">
                <a16:creationId xmlns:a16="http://schemas.microsoft.com/office/drawing/2014/main" id="{EC589C16-22B6-35B2-C9F8-BE79655728C6}"/>
              </a:ext>
            </a:extLst>
          </p:cNvPr>
          <p:cNvGrpSpPr/>
          <p:nvPr/>
        </p:nvGrpSpPr>
        <p:grpSpPr>
          <a:xfrm>
            <a:off x="203199" y="2227324"/>
            <a:ext cx="11493678" cy="2619460"/>
            <a:chOff x="203199" y="2284835"/>
            <a:chExt cx="11493678" cy="2619460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F9227AA5-E925-429D-6C64-B7208FC2D6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01257" y="2284835"/>
              <a:ext cx="1695620" cy="2619460"/>
            </a:xfrm>
            <a:prstGeom prst="rect">
              <a:avLst/>
            </a:prstGeom>
          </p:spPr>
        </p:pic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471A3D42-E0AE-8D36-1599-8284627E9FFF}"/>
                </a:ext>
              </a:extLst>
            </p:cNvPr>
            <p:cNvSpPr txBox="1"/>
            <p:nvPr/>
          </p:nvSpPr>
          <p:spPr>
            <a:xfrm>
              <a:off x="203199" y="3778012"/>
              <a:ext cx="9531775" cy="958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Commercial industrial strategies are typically based on competition, usually by offering complementary (vanity) features may provide a competitive advantage.</a:t>
              </a:r>
            </a:p>
          </p:txBody>
        </p:sp>
      </p:grpSp>
      <p:grpSp>
        <p:nvGrpSpPr>
          <p:cNvPr id="13" name="Grupo 12">
            <a:extLst>
              <a:ext uri="{FF2B5EF4-FFF2-40B4-BE49-F238E27FC236}">
                <a16:creationId xmlns:a16="http://schemas.microsoft.com/office/drawing/2014/main" id="{05658D76-1A57-D53B-9E5B-BE60EDB0F33D}"/>
              </a:ext>
            </a:extLst>
          </p:cNvPr>
          <p:cNvGrpSpPr/>
          <p:nvPr/>
        </p:nvGrpSpPr>
        <p:grpSpPr>
          <a:xfrm>
            <a:off x="203199" y="4866108"/>
            <a:ext cx="11845603" cy="1660084"/>
            <a:chOff x="203199" y="4866108"/>
            <a:chExt cx="11845603" cy="1660084"/>
          </a:xfrm>
        </p:grpSpPr>
        <p:grpSp>
          <p:nvGrpSpPr>
            <p:cNvPr id="4" name="Grupo 3">
              <a:extLst>
                <a:ext uri="{FF2B5EF4-FFF2-40B4-BE49-F238E27FC236}">
                  <a16:creationId xmlns:a16="http://schemas.microsoft.com/office/drawing/2014/main" id="{1C959371-041B-90C8-86C6-90A35901FE42}"/>
                </a:ext>
              </a:extLst>
            </p:cNvPr>
            <p:cNvGrpSpPr/>
            <p:nvPr/>
          </p:nvGrpSpPr>
          <p:grpSpPr>
            <a:xfrm>
              <a:off x="203199" y="4866108"/>
              <a:ext cx="11845603" cy="1365030"/>
              <a:chOff x="203199" y="4866108"/>
              <a:chExt cx="11845603" cy="1365030"/>
            </a:xfrm>
          </p:grpSpPr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F5C83699-01AD-5A75-ADE9-4B788D721C4E}"/>
                  </a:ext>
                </a:extLst>
              </p:cNvPr>
              <p:cNvSpPr txBox="1"/>
              <p:nvPr/>
            </p:nvSpPr>
            <p:spPr>
              <a:xfrm>
                <a:off x="203199" y="5014407"/>
                <a:ext cx="10058401" cy="958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b="1" dirty="0">
                    <a:solidFill>
                      <a:schemeClr val="accent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Most commonly used medical devices are based on often simple technological principles that originated decades ago and are no longer restricted by patents.</a:t>
                </a:r>
              </a:p>
            </p:txBody>
          </p:sp>
          <p:pic>
            <p:nvPicPr>
              <p:cNvPr id="2" name="Imagen 1">
                <a:extLst>
                  <a:ext uri="{FF2B5EF4-FFF2-40B4-BE49-F238E27FC236}">
                    <a16:creationId xmlns:a16="http://schemas.microsoft.com/office/drawing/2014/main" id="{8FC20328-D094-8E49-D243-482908C30F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001257" y="4866108"/>
                <a:ext cx="2047545" cy="1365030"/>
              </a:xfrm>
              <a:prstGeom prst="rect">
                <a:avLst/>
              </a:prstGeom>
            </p:spPr>
          </p:pic>
        </p:grp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C1325114-6929-D8C8-A469-340C7BE66648}"/>
                </a:ext>
              </a:extLst>
            </p:cNvPr>
            <p:cNvSpPr txBox="1"/>
            <p:nvPr/>
          </p:nvSpPr>
          <p:spPr>
            <a:xfrm>
              <a:off x="10540160" y="6156860"/>
              <a:ext cx="9573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/>
                <a:t>1950-60</a:t>
              </a:r>
              <a:endParaRPr lang="af-ZA" dirty="0"/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E176CB5D-B933-DD55-0123-BF4AE606117F}"/>
              </a:ext>
            </a:extLst>
          </p:cNvPr>
          <p:cNvGrpSpPr/>
          <p:nvPr/>
        </p:nvGrpSpPr>
        <p:grpSpPr>
          <a:xfrm>
            <a:off x="-55419" y="-1"/>
            <a:ext cx="12275127" cy="600353"/>
            <a:chOff x="-55419" y="-1"/>
            <a:chExt cx="12275127" cy="600353"/>
          </a:xfrm>
        </p:grpSpPr>
        <p:grpSp>
          <p:nvGrpSpPr>
            <p:cNvPr id="19" name="Grupo 18">
              <a:extLst>
                <a:ext uri="{FF2B5EF4-FFF2-40B4-BE49-F238E27FC236}">
                  <a16:creationId xmlns:a16="http://schemas.microsoft.com/office/drawing/2014/main" id="{B2761DCF-1F67-7425-7BDD-D5F54B79DDB4}"/>
                </a:ext>
              </a:extLst>
            </p:cNvPr>
            <p:cNvGrpSpPr/>
            <p:nvPr/>
          </p:nvGrpSpPr>
          <p:grpSpPr>
            <a:xfrm>
              <a:off x="-55419" y="3300"/>
              <a:ext cx="12275127" cy="323152"/>
              <a:chOff x="-55419" y="3300"/>
              <a:chExt cx="12275127" cy="323152"/>
            </a:xfrm>
          </p:grpSpPr>
          <p:sp>
            <p:nvSpPr>
              <p:cNvPr id="21" name="Rectángulo 20">
                <a:extLst>
                  <a:ext uri="{FF2B5EF4-FFF2-40B4-BE49-F238E27FC236}">
                    <a16:creationId xmlns:a16="http://schemas.microsoft.com/office/drawing/2014/main" id="{A7E2A223-9978-938E-9830-9FB757C43B9D}"/>
                  </a:ext>
                </a:extLst>
              </p:cNvPr>
              <p:cNvSpPr/>
              <p:nvPr/>
            </p:nvSpPr>
            <p:spPr>
              <a:xfrm>
                <a:off x="73406" y="3300"/>
                <a:ext cx="10775661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400" b="1" i="1" dirty="0">
                    <a:solidFill>
                      <a:schemeClr val="accent3"/>
                    </a:solidFill>
                  </a:rPr>
                  <a:t>International Program for Open-Source Medical Device Design: A contribution to development cooperation</a:t>
                </a:r>
              </a:p>
            </p:txBody>
          </p:sp>
          <p:cxnSp>
            <p:nvCxnSpPr>
              <p:cNvPr id="22" name="Conector recto 21">
                <a:extLst>
                  <a:ext uri="{FF2B5EF4-FFF2-40B4-BE49-F238E27FC236}">
                    <a16:creationId xmlns:a16="http://schemas.microsoft.com/office/drawing/2014/main" id="{8C6BA003-C225-B124-AB2E-2897847D8AB6}"/>
                  </a:ext>
                </a:extLst>
              </p:cNvPr>
              <p:cNvCxnSpPr/>
              <p:nvPr/>
            </p:nvCxnSpPr>
            <p:spPr>
              <a:xfrm>
                <a:off x="-55419" y="326452"/>
                <a:ext cx="12275127" cy="0"/>
              </a:xfrm>
              <a:prstGeom prst="line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A111D69C-6D6C-770A-B5B9-5C0E65CCEB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11843"/>
            <a:stretch/>
          </p:blipFill>
          <p:spPr>
            <a:xfrm>
              <a:off x="10540160" y="-1"/>
              <a:ext cx="1652174" cy="6003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85258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9E5092DB-A85E-30E7-C88D-51231ED722FE}"/>
              </a:ext>
            </a:extLst>
          </p:cNvPr>
          <p:cNvSpPr txBox="1"/>
          <p:nvPr/>
        </p:nvSpPr>
        <p:spPr>
          <a:xfrm>
            <a:off x="245532" y="955312"/>
            <a:ext cx="8026930" cy="2343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Currently facilitated by:</a:t>
            </a:r>
            <a:endParaRPr lang="en-US" sz="2000" b="0" i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 fontAlgn="base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3D printers, cheap and widely available</a:t>
            </a:r>
          </a:p>
          <a:p>
            <a:pPr marL="342900" indent="-342900" algn="l" fontAlgn="base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Simple inexpensive electronic platforms (e.g., Arduino)</a:t>
            </a:r>
          </a:p>
          <a:p>
            <a:pPr marL="342900" indent="-342900" algn="l" fontAlgn="base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Affordable sensors, actuators and electronic components</a:t>
            </a:r>
            <a:endParaRPr lang="en-US" sz="2000" b="1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 fontAlgn="base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Components availability by E-commerce (e.g., Amazon, Alibaba)</a:t>
            </a:r>
            <a:endParaRPr lang="en-US" sz="200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9ED9117-44FE-76DF-789B-9580FC0D09BD}"/>
              </a:ext>
            </a:extLst>
          </p:cNvPr>
          <p:cNvSpPr txBox="1"/>
          <p:nvPr/>
        </p:nvSpPr>
        <p:spPr>
          <a:xfrm>
            <a:off x="203199" y="478529"/>
            <a:ext cx="73885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Open-</a:t>
            </a:r>
            <a:r>
              <a:rPr lang="es-ES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</a:t>
            </a:r>
            <a:r>
              <a:rPr lang="es-E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</a:t>
            </a:r>
            <a:r>
              <a:rPr lang="es-E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-performance, low-cost medical </a:t>
            </a:r>
            <a:r>
              <a:rPr lang="es-ES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devices</a:t>
            </a:r>
            <a:endParaRPr lang="af-ZA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8E14740-B56F-ACEB-FAF2-A2DC5CD29B1D}"/>
              </a:ext>
            </a:extLst>
          </p:cNvPr>
          <p:cNvSpPr txBox="1"/>
          <p:nvPr/>
        </p:nvSpPr>
        <p:spPr>
          <a:xfrm>
            <a:off x="301822" y="3439942"/>
            <a:ext cx="10770990" cy="958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Individuals or small professional groups can fabricate complex devices in a way that was not possible a few years ago. </a:t>
            </a:r>
            <a:endParaRPr lang="af-ZA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3143A7C-089D-713E-5B3F-373B0E190822}"/>
              </a:ext>
            </a:extLst>
          </p:cNvPr>
          <p:cNvSpPr txBox="1"/>
          <p:nvPr/>
        </p:nvSpPr>
        <p:spPr>
          <a:xfrm>
            <a:off x="301822" y="4551837"/>
            <a:ext cx="10770990" cy="958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technical complexity required to assemble the low-cost open-source devices is at the level of an academic exercise for engineering/electronics students.</a:t>
            </a:r>
            <a:endParaRPr lang="af-ZA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97A6BB7-1786-A1D3-3A84-E7ABED51C5B2}"/>
              </a:ext>
            </a:extLst>
          </p:cNvPr>
          <p:cNvSpPr txBox="1"/>
          <p:nvPr/>
        </p:nvSpPr>
        <p:spPr>
          <a:xfrm>
            <a:off x="301821" y="5708624"/>
            <a:ext cx="11385353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Useful that clinicians in LMICs contact engineer teams in their environment to collaborate.</a:t>
            </a:r>
            <a:endParaRPr lang="af-ZA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B9C92BCD-D274-2740-8FDC-15F272BF00F9}"/>
              </a:ext>
            </a:extLst>
          </p:cNvPr>
          <p:cNvGrpSpPr/>
          <p:nvPr/>
        </p:nvGrpSpPr>
        <p:grpSpPr>
          <a:xfrm>
            <a:off x="-55419" y="-1"/>
            <a:ext cx="12275127" cy="600353"/>
            <a:chOff x="-55419" y="-1"/>
            <a:chExt cx="12275127" cy="600353"/>
          </a:xfrm>
        </p:grpSpPr>
        <p:grpSp>
          <p:nvGrpSpPr>
            <p:cNvPr id="13" name="Grupo 12">
              <a:extLst>
                <a:ext uri="{FF2B5EF4-FFF2-40B4-BE49-F238E27FC236}">
                  <a16:creationId xmlns:a16="http://schemas.microsoft.com/office/drawing/2014/main" id="{91FA9E69-F5C1-0EB9-735E-4E747B9CF87C}"/>
                </a:ext>
              </a:extLst>
            </p:cNvPr>
            <p:cNvGrpSpPr/>
            <p:nvPr/>
          </p:nvGrpSpPr>
          <p:grpSpPr>
            <a:xfrm>
              <a:off x="-55419" y="3300"/>
              <a:ext cx="12275127" cy="323152"/>
              <a:chOff x="-55419" y="3300"/>
              <a:chExt cx="12275127" cy="323152"/>
            </a:xfrm>
          </p:grpSpPr>
          <p:sp>
            <p:nvSpPr>
              <p:cNvPr id="15" name="Rectángulo 14">
                <a:extLst>
                  <a:ext uri="{FF2B5EF4-FFF2-40B4-BE49-F238E27FC236}">
                    <a16:creationId xmlns:a16="http://schemas.microsoft.com/office/drawing/2014/main" id="{3EF36E6B-0A50-E430-862A-1967592E83A3}"/>
                  </a:ext>
                </a:extLst>
              </p:cNvPr>
              <p:cNvSpPr/>
              <p:nvPr/>
            </p:nvSpPr>
            <p:spPr>
              <a:xfrm>
                <a:off x="73406" y="3300"/>
                <a:ext cx="10775661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400" b="1" i="1" dirty="0">
                    <a:solidFill>
                      <a:schemeClr val="accent3"/>
                    </a:solidFill>
                  </a:rPr>
                  <a:t>International Program for Open-Source Medical Device Design: A contribution to development cooperation</a:t>
                </a:r>
              </a:p>
            </p:txBody>
          </p:sp>
          <p:cxnSp>
            <p:nvCxnSpPr>
              <p:cNvPr id="16" name="Conector recto 15">
                <a:extLst>
                  <a:ext uri="{FF2B5EF4-FFF2-40B4-BE49-F238E27FC236}">
                    <a16:creationId xmlns:a16="http://schemas.microsoft.com/office/drawing/2014/main" id="{2D5B16E9-BA30-4AEE-0E26-EC31CF213055}"/>
                  </a:ext>
                </a:extLst>
              </p:cNvPr>
              <p:cNvCxnSpPr/>
              <p:nvPr/>
            </p:nvCxnSpPr>
            <p:spPr>
              <a:xfrm>
                <a:off x="-55419" y="326452"/>
                <a:ext cx="12275127" cy="0"/>
              </a:xfrm>
              <a:prstGeom prst="line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9E13179E-0D08-268F-EC65-84A3F401EE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11843"/>
            <a:stretch/>
          </p:blipFill>
          <p:spPr>
            <a:xfrm>
              <a:off x="10540160" y="-1"/>
              <a:ext cx="1652174" cy="6003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06512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>
            <a:extLst>
              <a:ext uri="{FF2B5EF4-FFF2-40B4-BE49-F238E27FC236}">
                <a16:creationId xmlns:a16="http://schemas.microsoft.com/office/drawing/2014/main" id="{1D74C49A-C926-9884-C58C-0E31AA31ACA7}"/>
              </a:ext>
            </a:extLst>
          </p:cNvPr>
          <p:cNvGrpSpPr/>
          <p:nvPr/>
        </p:nvGrpSpPr>
        <p:grpSpPr>
          <a:xfrm>
            <a:off x="236059" y="1195831"/>
            <a:ext cx="11108216" cy="5582264"/>
            <a:chOff x="236059" y="1195831"/>
            <a:chExt cx="11108216" cy="5582264"/>
          </a:xfrm>
        </p:grpSpPr>
        <p:sp>
          <p:nvSpPr>
            <p:cNvPr id="3" name="CuadroTexto 2">
              <a:extLst>
                <a:ext uri="{FF2B5EF4-FFF2-40B4-BE49-F238E27FC236}">
                  <a16:creationId xmlns:a16="http://schemas.microsoft.com/office/drawing/2014/main" id="{C9B07D90-44A4-1F74-ADFE-1897E3E8B37D}"/>
                </a:ext>
              </a:extLst>
            </p:cNvPr>
            <p:cNvSpPr txBox="1"/>
            <p:nvPr/>
          </p:nvSpPr>
          <p:spPr>
            <a:xfrm>
              <a:off x="236059" y="1195831"/>
              <a:ext cx="11108216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For instance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  <a:hlinkClick r:id="rId2"/>
                </a:rPr>
                <a:t>www.open-source-medical-devices.com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69B74D56-7601-61F3-2F27-DE1E0FAE04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87296" y="1821656"/>
              <a:ext cx="6848654" cy="4956439"/>
            </a:xfrm>
            <a:prstGeom prst="rect">
              <a:avLst/>
            </a:prstGeom>
          </p:spPr>
        </p:pic>
      </p:grp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61DB090-58F8-B642-CB22-C767A70482FB}"/>
              </a:ext>
            </a:extLst>
          </p:cNvPr>
          <p:cNvSpPr txBox="1"/>
          <p:nvPr/>
        </p:nvSpPr>
        <p:spPr>
          <a:xfrm>
            <a:off x="236059" y="657363"/>
            <a:ext cx="1020663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Low-cost, highly performant medical devices are possible by global cooperation.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5E31CF8D-EED9-5666-73A2-96243757FAD6}"/>
              </a:ext>
            </a:extLst>
          </p:cNvPr>
          <p:cNvGrpSpPr/>
          <p:nvPr/>
        </p:nvGrpSpPr>
        <p:grpSpPr>
          <a:xfrm>
            <a:off x="-55419" y="-1"/>
            <a:ext cx="12275127" cy="600353"/>
            <a:chOff x="-55419" y="-1"/>
            <a:chExt cx="12275127" cy="600353"/>
          </a:xfrm>
        </p:grpSpPr>
        <p:grpSp>
          <p:nvGrpSpPr>
            <p:cNvPr id="4" name="Grupo 3">
              <a:extLst>
                <a:ext uri="{FF2B5EF4-FFF2-40B4-BE49-F238E27FC236}">
                  <a16:creationId xmlns:a16="http://schemas.microsoft.com/office/drawing/2014/main" id="{64514F46-6B76-8323-E410-6093E08C2F5F}"/>
                </a:ext>
              </a:extLst>
            </p:cNvPr>
            <p:cNvGrpSpPr/>
            <p:nvPr/>
          </p:nvGrpSpPr>
          <p:grpSpPr>
            <a:xfrm>
              <a:off x="-55419" y="3300"/>
              <a:ext cx="12275127" cy="323152"/>
              <a:chOff x="-55419" y="3300"/>
              <a:chExt cx="12275127" cy="323152"/>
            </a:xfrm>
          </p:grpSpPr>
          <p:sp>
            <p:nvSpPr>
              <p:cNvPr id="14" name="Rectángulo 13">
                <a:extLst>
                  <a:ext uri="{FF2B5EF4-FFF2-40B4-BE49-F238E27FC236}">
                    <a16:creationId xmlns:a16="http://schemas.microsoft.com/office/drawing/2014/main" id="{549CC56D-93D9-6E79-F3C1-1F16132CAD5E}"/>
                  </a:ext>
                </a:extLst>
              </p:cNvPr>
              <p:cNvSpPr/>
              <p:nvPr/>
            </p:nvSpPr>
            <p:spPr>
              <a:xfrm>
                <a:off x="73406" y="3300"/>
                <a:ext cx="10775661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400" b="1" i="1" dirty="0">
                    <a:solidFill>
                      <a:schemeClr val="accent3"/>
                    </a:solidFill>
                  </a:rPr>
                  <a:t>International Program for Open-Source Medical Device Design: A contribution to development cooperation</a:t>
                </a:r>
              </a:p>
            </p:txBody>
          </p:sp>
          <p:cxnSp>
            <p:nvCxnSpPr>
              <p:cNvPr id="15" name="Conector recto 14">
                <a:extLst>
                  <a:ext uri="{FF2B5EF4-FFF2-40B4-BE49-F238E27FC236}">
                    <a16:creationId xmlns:a16="http://schemas.microsoft.com/office/drawing/2014/main" id="{BA30ECEC-85BD-9197-1EC7-07D08590251A}"/>
                  </a:ext>
                </a:extLst>
              </p:cNvPr>
              <p:cNvCxnSpPr/>
              <p:nvPr/>
            </p:nvCxnSpPr>
            <p:spPr>
              <a:xfrm>
                <a:off x="-55419" y="326452"/>
                <a:ext cx="12275127" cy="0"/>
              </a:xfrm>
              <a:prstGeom prst="line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A71E0E75-0157-7EB6-3805-271600EE52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11843"/>
            <a:stretch/>
          </p:blipFill>
          <p:spPr>
            <a:xfrm>
              <a:off x="10540160" y="-1"/>
              <a:ext cx="1652174" cy="6003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68884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BA466A7-9681-A09A-9512-AEFE6AEC99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692" y="1137920"/>
            <a:ext cx="5693295" cy="474810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9956956C-D601-DAAA-3ACB-17361DA2797D}"/>
              </a:ext>
            </a:extLst>
          </p:cNvPr>
          <p:cNvSpPr txBox="1"/>
          <p:nvPr/>
        </p:nvSpPr>
        <p:spPr>
          <a:xfrm>
            <a:off x="1177862" y="547520"/>
            <a:ext cx="6146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www.open-source-medical-devices.com</a:t>
            </a:r>
            <a:endParaRPr lang="en-US" dirty="0"/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07A0DBFF-274D-F50E-6146-B701EDEDBAE6}"/>
              </a:ext>
            </a:extLst>
          </p:cNvPr>
          <p:cNvGrpSpPr/>
          <p:nvPr/>
        </p:nvGrpSpPr>
        <p:grpSpPr>
          <a:xfrm>
            <a:off x="1772851" y="695226"/>
            <a:ext cx="8865431" cy="2916011"/>
            <a:chOff x="1772851" y="695226"/>
            <a:chExt cx="8865431" cy="2916011"/>
          </a:xfrm>
        </p:grpSpPr>
        <p:grpSp>
          <p:nvGrpSpPr>
            <p:cNvPr id="12" name="Grupo 11">
              <a:extLst>
                <a:ext uri="{FF2B5EF4-FFF2-40B4-BE49-F238E27FC236}">
                  <a16:creationId xmlns:a16="http://schemas.microsoft.com/office/drawing/2014/main" id="{965674BD-5F8B-959A-36A9-E8616B4954B2}"/>
                </a:ext>
              </a:extLst>
            </p:cNvPr>
            <p:cNvGrpSpPr/>
            <p:nvPr/>
          </p:nvGrpSpPr>
          <p:grpSpPr>
            <a:xfrm>
              <a:off x="1772851" y="717008"/>
              <a:ext cx="8865431" cy="2894229"/>
              <a:chOff x="1347795" y="592236"/>
              <a:chExt cx="9164991" cy="3141522"/>
            </a:xfrm>
          </p:grpSpPr>
          <p:pic>
            <p:nvPicPr>
              <p:cNvPr id="4" name="Imagen 3">
                <a:extLst>
                  <a:ext uri="{FF2B5EF4-FFF2-40B4-BE49-F238E27FC236}">
                    <a16:creationId xmlns:a16="http://schemas.microsoft.com/office/drawing/2014/main" id="{7701681E-9320-2365-1359-05FBBC8CAB3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60125"/>
              <a:stretch/>
            </p:blipFill>
            <p:spPr>
              <a:xfrm>
                <a:off x="7845047" y="592236"/>
                <a:ext cx="2667739" cy="3092363"/>
              </a:xfrm>
              <a:prstGeom prst="rect">
                <a:avLst/>
              </a:prstGeom>
            </p:spPr>
          </p:pic>
          <p:cxnSp>
            <p:nvCxnSpPr>
              <p:cNvPr id="15" name="Conector recto de flecha 14">
                <a:extLst>
                  <a:ext uri="{FF2B5EF4-FFF2-40B4-BE49-F238E27FC236}">
                    <a16:creationId xmlns:a16="http://schemas.microsoft.com/office/drawing/2014/main" id="{304933F6-DDED-6781-E395-4D05E74FA29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347795" y="2164556"/>
                <a:ext cx="6303161" cy="1569202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DE660475-7C7F-AE9D-A4BC-26DD3E4DB8CD}"/>
                </a:ext>
              </a:extLst>
            </p:cNvPr>
            <p:cNvSpPr txBox="1"/>
            <p:nvPr/>
          </p:nvSpPr>
          <p:spPr>
            <a:xfrm>
              <a:off x="5665546" y="695226"/>
              <a:ext cx="252790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 fontAlgn="base"/>
              <a:r>
                <a:rPr lang="af-ZA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Infant air conditioner</a:t>
              </a:r>
            </a:p>
          </p:txBody>
        </p:sp>
      </p:grpSp>
      <p:grpSp>
        <p:nvGrpSpPr>
          <p:cNvPr id="20" name="Grupo 19">
            <a:extLst>
              <a:ext uri="{FF2B5EF4-FFF2-40B4-BE49-F238E27FC236}">
                <a16:creationId xmlns:a16="http://schemas.microsoft.com/office/drawing/2014/main" id="{19708EBF-8909-398B-C9D0-81567730020D}"/>
              </a:ext>
            </a:extLst>
          </p:cNvPr>
          <p:cNvGrpSpPr/>
          <p:nvPr/>
        </p:nvGrpSpPr>
        <p:grpSpPr>
          <a:xfrm>
            <a:off x="1772851" y="3676482"/>
            <a:ext cx="9274257" cy="3010677"/>
            <a:chOff x="1772851" y="3676482"/>
            <a:chExt cx="9274257" cy="3010677"/>
          </a:xfrm>
        </p:grpSpPr>
        <p:grpSp>
          <p:nvGrpSpPr>
            <p:cNvPr id="13" name="Grupo 12">
              <a:extLst>
                <a:ext uri="{FF2B5EF4-FFF2-40B4-BE49-F238E27FC236}">
                  <a16:creationId xmlns:a16="http://schemas.microsoft.com/office/drawing/2014/main" id="{E0B6DC58-4387-5A74-4AD9-E3D90D9355ED}"/>
                </a:ext>
              </a:extLst>
            </p:cNvPr>
            <p:cNvGrpSpPr/>
            <p:nvPr/>
          </p:nvGrpSpPr>
          <p:grpSpPr>
            <a:xfrm>
              <a:off x="1772851" y="3676482"/>
              <a:ext cx="9274257" cy="3010677"/>
              <a:chOff x="1772851" y="3676482"/>
              <a:chExt cx="9274257" cy="3010677"/>
            </a:xfrm>
          </p:grpSpPr>
          <p:pic>
            <p:nvPicPr>
              <p:cNvPr id="2050" name="Picture 2">
                <a:extLst>
                  <a:ext uri="{FF2B5EF4-FFF2-40B4-BE49-F238E27FC236}">
                    <a16:creationId xmlns:a16="http://schemas.microsoft.com/office/drawing/2014/main" id="{BE155B3E-2D7D-322C-1ABA-90865FD909E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31848" y="3676482"/>
                <a:ext cx="3515260" cy="30106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16" name="Conector recto de flecha 15">
                <a:extLst>
                  <a:ext uri="{FF2B5EF4-FFF2-40B4-BE49-F238E27FC236}">
                    <a16:creationId xmlns:a16="http://schemas.microsoft.com/office/drawing/2014/main" id="{E683F338-11B7-24FA-AB05-CF334D18A154}"/>
                  </a:ext>
                </a:extLst>
              </p:cNvPr>
              <p:cNvCxnSpPr>
                <a:cxnSpLocks/>
                <a:endCxn id="2050" idx="1"/>
              </p:cNvCxnSpPr>
              <p:nvPr/>
            </p:nvCxnSpPr>
            <p:spPr>
              <a:xfrm>
                <a:off x="1772851" y="3684599"/>
                <a:ext cx="5758997" cy="1497222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9CE19006-6081-F055-08AA-A576B065E8EB}"/>
                </a:ext>
              </a:extLst>
            </p:cNvPr>
            <p:cNvSpPr txBox="1"/>
            <p:nvPr/>
          </p:nvSpPr>
          <p:spPr>
            <a:xfrm>
              <a:off x="5665546" y="3818346"/>
              <a:ext cx="194334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 fontAlgn="base"/>
              <a:r>
                <a:rPr lang="af-ZA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Infant incubator</a:t>
              </a:r>
            </a:p>
          </p:txBody>
        </p:sp>
      </p:grpSp>
      <p:grpSp>
        <p:nvGrpSpPr>
          <p:cNvPr id="2" name="Grupo 1">
            <a:extLst>
              <a:ext uri="{FF2B5EF4-FFF2-40B4-BE49-F238E27FC236}">
                <a16:creationId xmlns:a16="http://schemas.microsoft.com/office/drawing/2014/main" id="{A9D44185-CADE-99BD-F623-A52644BE7309}"/>
              </a:ext>
            </a:extLst>
          </p:cNvPr>
          <p:cNvGrpSpPr/>
          <p:nvPr/>
        </p:nvGrpSpPr>
        <p:grpSpPr>
          <a:xfrm>
            <a:off x="-55419" y="-1"/>
            <a:ext cx="12275127" cy="600353"/>
            <a:chOff x="-55419" y="-1"/>
            <a:chExt cx="12275127" cy="600353"/>
          </a:xfrm>
        </p:grpSpPr>
        <p:grpSp>
          <p:nvGrpSpPr>
            <p:cNvPr id="5" name="Grupo 4">
              <a:extLst>
                <a:ext uri="{FF2B5EF4-FFF2-40B4-BE49-F238E27FC236}">
                  <a16:creationId xmlns:a16="http://schemas.microsoft.com/office/drawing/2014/main" id="{40303D54-4C1F-2F34-83B7-E5A0C3ED3E6E}"/>
                </a:ext>
              </a:extLst>
            </p:cNvPr>
            <p:cNvGrpSpPr/>
            <p:nvPr/>
          </p:nvGrpSpPr>
          <p:grpSpPr>
            <a:xfrm>
              <a:off x="-55419" y="3300"/>
              <a:ext cx="12275127" cy="323152"/>
              <a:chOff x="-55419" y="3300"/>
              <a:chExt cx="12275127" cy="323152"/>
            </a:xfrm>
          </p:grpSpPr>
          <p:sp>
            <p:nvSpPr>
              <p:cNvPr id="21" name="Rectángulo 20">
                <a:extLst>
                  <a:ext uri="{FF2B5EF4-FFF2-40B4-BE49-F238E27FC236}">
                    <a16:creationId xmlns:a16="http://schemas.microsoft.com/office/drawing/2014/main" id="{E5DD2170-1AD0-043D-33A1-28362D336AE7}"/>
                  </a:ext>
                </a:extLst>
              </p:cNvPr>
              <p:cNvSpPr/>
              <p:nvPr/>
            </p:nvSpPr>
            <p:spPr>
              <a:xfrm>
                <a:off x="73406" y="3300"/>
                <a:ext cx="10775661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400" b="1" i="1" dirty="0">
                    <a:solidFill>
                      <a:schemeClr val="accent3"/>
                    </a:solidFill>
                  </a:rPr>
                  <a:t>International Program for Open-Source Medical Device Design: A contribution to development cooperation</a:t>
                </a:r>
              </a:p>
            </p:txBody>
          </p:sp>
          <p:cxnSp>
            <p:nvCxnSpPr>
              <p:cNvPr id="22" name="Conector recto 21">
                <a:extLst>
                  <a:ext uri="{FF2B5EF4-FFF2-40B4-BE49-F238E27FC236}">
                    <a16:creationId xmlns:a16="http://schemas.microsoft.com/office/drawing/2014/main" id="{A84166F2-46A5-C8C1-A2F3-B4C94245E9F9}"/>
                  </a:ext>
                </a:extLst>
              </p:cNvPr>
              <p:cNvCxnSpPr/>
              <p:nvPr/>
            </p:nvCxnSpPr>
            <p:spPr>
              <a:xfrm>
                <a:off x="-55419" y="326452"/>
                <a:ext cx="12275127" cy="0"/>
              </a:xfrm>
              <a:prstGeom prst="line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664EB826-BA4E-5879-AAFB-C07BBDEEE2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r="11843"/>
            <a:stretch/>
          </p:blipFill>
          <p:spPr>
            <a:xfrm>
              <a:off x="10540160" y="-1"/>
              <a:ext cx="1652174" cy="600353"/>
            </a:xfrm>
            <a:prstGeom prst="rect">
              <a:avLst/>
            </a:prstGeom>
          </p:spPr>
        </p:pic>
      </p:grpSp>
      <p:sp>
        <p:nvSpPr>
          <p:cNvPr id="6" name="CuadroTexto 5">
            <a:extLst>
              <a:ext uri="{FF2B5EF4-FFF2-40B4-BE49-F238E27FC236}">
                <a16:creationId xmlns:a16="http://schemas.microsoft.com/office/drawing/2014/main" id="{6BC1EAD4-2D33-06C7-56C5-D42004FBFB10}"/>
              </a:ext>
            </a:extLst>
          </p:cNvPr>
          <p:cNvSpPr txBox="1"/>
          <p:nvPr/>
        </p:nvSpPr>
        <p:spPr>
          <a:xfrm>
            <a:off x="228600" y="971975"/>
            <a:ext cx="1066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>
                <a:highlight>
                  <a:srgbClr val="FFFF00"/>
                </a:highlight>
              </a:rPr>
              <a:t>Examples</a:t>
            </a:r>
            <a:endParaRPr lang="af-ZA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165845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BA466A7-9681-A09A-9512-AEFE6AEC99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692" y="1137920"/>
            <a:ext cx="5693295" cy="474810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9956956C-D601-DAAA-3ACB-17361DA2797D}"/>
              </a:ext>
            </a:extLst>
          </p:cNvPr>
          <p:cNvSpPr txBox="1"/>
          <p:nvPr/>
        </p:nvSpPr>
        <p:spPr>
          <a:xfrm>
            <a:off x="1177862" y="547520"/>
            <a:ext cx="6146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www.open-source-medical-devices.com</a:t>
            </a:r>
            <a:endParaRPr lang="en-U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81B1E8C-20CE-9DA8-7AFC-355C5B5EFB20}"/>
              </a:ext>
            </a:extLst>
          </p:cNvPr>
          <p:cNvSpPr txBox="1"/>
          <p:nvPr/>
        </p:nvSpPr>
        <p:spPr>
          <a:xfrm>
            <a:off x="6540404" y="621628"/>
            <a:ext cx="5297936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af-ZA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      Infection microorganisms detection</a:t>
            </a:r>
          </a:p>
          <a:p>
            <a:pPr algn="l" rtl="0" fontAlgn="base"/>
            <a:endParaRPr lang="af-ZA" sz="1600" b="1" i="1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/>
            <a:r>
              <a:rPr lang="af-ZA" sz="16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Loop-Mediated Isothermal Amplification (LAMP)</a:t>
            </a:r>
          </a:p>
        </p:txBody>
      </p: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2A095527-1AE1-5967-6796-C9F20C7AD074}"/>
              </a:ext>
            </a:extLst>
          </p:cNvPr>
          <p:cNvCxnSpPr>
            <a:cxnSpLocks/>
          </p:cNvCxnSpPr>
          <p:nvPr/>
        </p:nvCxnSpPr>
        <p:spPr>
          <a:xfrm flipV="1">
            <a:off x="2205728" y="800393"/>
            <a:ext cx="4781405" cy="3262056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n 12">
            <a:extLst>
              <a:ext uri="{FF2B5EF4-FFF2-40B4-BE49-F238E27FC236}">
                <a16:creationId xmlns:a16="http://schemas.microsoft.com/office/drawing/2014/main" id="{7B684228-D500-BB9E-F36A-C039813CA3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7110" y="1588011"/>
            <a:ext cx="3841656" cy="2504939"/>
          </a:xfrm>
          <a:prstGeom prst="rect">
            <a:avLst/>
          </a:prstGeom>
        </p:spPr>
      </p:pic>
      <p:pic>
        <p:nvPicPr>
          <p:cNvPr id="15" name="Imagen 14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810D5F2A-1BDF-5D55-D292-047AA2B19D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404" y="4279607"/>
            <a:ext cx="5213350" cy="1778000"/>
          </a:xfrm>
          <a:prstGeom prst="rect">
            <a:avLst/>
          </a:prstGeom>
          <a:noFill/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BF6BA129-C3A4-E13C-7FFF-A2C6EC939D64}"/>
              </a:ext>
            </a:extLst>
          </p:cNvPr>
          <p:cNvGrpSpPr/>
          <p:nvPr/>
        </p:nvGrpSpPr>
        <p:grpSpPr>
          <a:xfrm>
            <a:off x="-55419" y="-1"/>
            <a:ext cx="12275127" cy="600353"/>
            <a:chOff x="-55419" y="-1"/>
            <a:chExt cx="12275127" cy="600353"/>
          </a:xfrm>
        </p:grpSpPr>
        <p:grpSp>
          <p:nvGrpSpPr>
            <p:cNvPr id="4" name="Grupo 3">
              <a:extLst>
                <a:ext uri="{FF2B5EF4-FFF2-40B4-BE49-F238E27FC236}">
                  <a16:creationId xmlns:a16="http://schemas.microsoft.com/office/drawing/2014/main" id="{8CB4C867-704C-38C1-B31D-B68B13C2EA10}"/>
                </a:ext>
              </a:extLst>
            </p:cNvPr>
            <p:cNvGrpSpPr/>
            <p:nvPr/>
          </p:nvGrpSpPr>
          <p:grpSpPr>
            <a:xfrm>
              <a:off x="-55419" y="3300"/>
              <a:ext cx="12275127" cy="323152"/>
              <a:chOff x="-55419" y="3300"/>
              <a:chExt cx="12275127" cy="323152"/>
            </a:xfrm>
          </p:grpSpPr>
          <p:sp>
            <p:nvSpPr>
              <p:cNvPr id="16" name="Rectángulo 15">
                <a:extLst>
                  <a:ext uri="{FF2B5EF4-FFF2-40B4-BE49-F238E27FC236}">
                    <a16:creationId xmlns:a16="http://schemas.microsoft.com/office/drawing/2014/main" id="{25C3BD9E-C560-E579-52D3-5B45AEC0F3CA}"/>
                  </a:ext>
                </a:extLst>
              </p:cNvPr>
              <p:cNvSpPr/>
              <p:nvPr/>
            </p:nvSpPr>
            <p:spPr>
              <a:xfrm>
                <a:off x="73406" y="3300"/>
                <a:ext cx="10775661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400" b="1" i="1" dirty="0">
                    <a:solidFill>
                      <a:schemeClr val="accent3"/>
                    </a:solidFill>
                  </a:rPr>
                  <a:t>International Program for Open-Source Medical Device Design: A contribution to development cooperation</a:t>
                </a:r>
              </a:p>
            </p:txBody>
          </p:sp>
          <p:cxnSp>
            <p:nvCxnSpPr>
              <p:cNvPr id="17" name="Conector recto 16">
                <a:extLst>
                  <a:ext uri="{FF2B5EF4-FFF2-40B4-BE49-F238E27FC236}">
                    <a16:creationId xmlns:a16="http://schemas.microsoft.com/office/drawing/2014/main" id="{DCDF8DB6-0FCB-BA71-1275-A32CFC1B5FCC}"/>
                  </a:ext>
                </a:extLst>
              </p:cNvPr>
              <p:cNvCxnSpPr/>
              <p:nvPr/>
            </p:nvCxnSpPr>
            <p:spPr>
              <a:xfrm>
                <a:off x="-55419" y="326452"/>
                <a:ext cx="12275127" cy="0"/>
              </a:xfrm>
              <a:prstGeom prst="line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7F082CCA-1457-F9F2-7459-C8CA9B5CA7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r="11843"/>
            <a:stretch/>
          </p:blipFill>
          <p:spPr>
            <a:xfrm>
              <a:off x="10540160" y="-1"/>
              <a:ext cx="1652174" cy="600353"/>
            </a:xfrm>
            <a:prstGeom prst="rect">
              <a:avLst/>
            </a:prstGeom>
          </p:spPr>
        </p:pic>
      </p:grpSp>
      <p:sp>
        <p:nvSpPr>
          <p:cNvPr id="6" name="CuadroTexto 5">
            <a:extLst>
              <a:ext uri="{FF2B5EF4-FFF2-40B4-BE49-F238E27FC236}">
                <a16:creationId xmlns:a16="http://schemas.microsoft.com/office/drawing/2014/main" id="{B2C4DA34-3B7F-B640-9337-05E7DC09310D}"/>
              </a:ext>
            </a:extLst>
          </p:cNvPr>
          <p:cNvSpPr txBox="1"/>
          <p:nvPr/>
        </p:nvSpPr>
        <p:spPr>
          <a:xfrm>
            <a:off x="228600" y="971975"/>
            <a:ext cx="1066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>
                <a:highlight>
                  <a:srgbClr val="FFFF00"/>
                </a:highlight>
              </a:rPr>
              <a:t>Examples</a:t>
            </a:r>
            <a:endParaRPr lang="af-ZA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21904608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1844</TotalTime>
  <Words>888</Words>
  <Application>Microsoft Office PowerPoint</Application>
  <PresentationFormat>Panorámica</PresentationFormat>
  <Paragraphs>90</Paragraphs>
  <Slides>13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Lucida Grande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rfarre rfarre</dc:creator>
  <cp:lastModifiedBy> </cp:lastModifiedBy>
  <cp:revision>49</cp:revision>
  <dcterms:created xsi:type="dcterms:W3CDTF">2020-08-05T16:00:24Z</dcterms:created>
  <dcterms:modified xsi:type="dcterms:W3CDTF">2024-10-01T13:58:10Z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