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EC2A-CD47-5FD9-D677-D3BA0A36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10D2A-6F53-C66D-DC52-60083110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445D0-E16B-636F-E32E-32073334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EDDD1-A621-C1EE-D315-AF04BEE7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8990C-7C11-81B5-97CA-5D799277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2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72ED-2B78-A461-E383-393D1484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DF762-3E37-A572-C2A8-BAE914BDE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2ECE-C20A-528B-74C2-36D4D46E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02C0C-AE49-0BB5-8DF4-F4FC93BF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423A-E980-4625-629E-D75EF33F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6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7452B-250F-743A-CAD8-A21DA7C1F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6B379-6025-0E8F-D509-DC7EC0D8E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38BD1-6D30-2C69-18A9-A76623DA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BBB81-0029-6AF2-44B7-35E6FA94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15F8C-D002-D923-87E0-88156BA9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0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2F46-FEE6-4810-D1CF-C7388727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CE882-4DBC-7B18-1339-32F2DDF9E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8C2C7-D988-A266-8467-EFC655F4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BF87A-EF7E-9C03-B5F5-FBBB553C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8751-24A2-6787-29DC-5A6E814C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1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6A87-1A36-9624-9281-85431A13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37A89-CA3B-9614-3CBE-A3CE0C23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B2A3-5AFA-5F4D-8B81-33143FE5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288E0-CDB1-7C9B-6327-180CF1C7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7BAE1-69AB-44CB-9B81-37BE07FC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5F80-0F05-3AB0-966F-81C9F8AE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2478E-0E5B-FF26-4A14-382B44532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232E1-10CD-E816-AE9F-41A55CA53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F533C-7335-651B-1A64-09C45AD4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670E7-50F6-8CA2-2F8D-B65C3A9A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6A1FE-3E80-0DA6-9C33-28A5EFA3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4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E97A-1027-89B9-018D-EB593ED0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18017-2BAD-27CC-CB4C-A3B6C3D75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70129-6B5A-46E6-2189-7DBEB39EF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61CA6-B2AE-09DC-9574-7C02E24B1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737F8-5CD7-874F-74DB-582BE3D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87C9F-5F60-BB1A-204A-6AA2B29F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9689A-922E-A38B-9E9A-92FB167C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D47E8-94AE-DC39-5603-B0C03E41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1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9E0A-82DB-C056-DB72-34CC721F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D8A73-423C-6E35-CD01-F5F5583A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6B6BB-B4AB-8BCF-594C-9AA8375E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550F1-6CDD-17E2-3BB4-247E0166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8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7CF69-A3A8-D341-160A-FEF6BC87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C776D-CD46-DA96-501C-0D1C3F57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CB333-DF53-2218-D06B-58789D96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4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8E42-6555-A531-0A96-A02E4269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DF6A-CCCE-49F4-5241-2BBD7FCC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03AC7-3E53-B002-B012-81F6BA0AA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28D8-4FFB-43FA-2D13-76894CBC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58BA6-419C-B12C-0A5F-B06052C8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F0148-E881-7FF1-71BE-90E03175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2A54-B40F-645C-9112-F88070AF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6A495-772A-C37C-89BE-37FF30FA0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B174A-A4BF-0FF6-5ECA-8C9739B50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1C11F-6EB0-C792-0DAC-47503245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C0534-D4A7-305D-BC96-445A8D4C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61D79-0C0D-EFC3-F40B-B502006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7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E0668-36C5-2076-A8BA-A7EF2582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26B8F-B30E-0F11-86EC-E45B32229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4930-38B0-E4F3-E55A-E4FA3CBD0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CB840-821A-40C9-9712-34CC1226F2B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9103-B74F-3154-35AA-9FB0A0A86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705EE-8C15-8C01-C6A5-C41A819A1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22E93-94B8-458C-85B1-AE68B69F6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6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A person using a drill to fix a device&#10;&#10;Description automatically generated">
            <a:extLst>
              <a:ext uri="{FF2B5EF4-FFF2-40B4-BE49-F238E27FC236}">
                <a16:creationId xmlns:a16="http://schemas.microsoft.com/office/drawing/2014/main" id="{03C9BF17-9BD2-D2E6-20E3-BE0987929F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3" r="-1" b="733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5" name="Picture 4" descr="A person in a white coat next to a person in a white coat&#10;&#10;Description automatically generated">
            <a:extLst>
              <a:ext uri="{FF2B5EF4-FFF2-40B4-BE49-F238E27FC236}">
                <a16:creationId xmlns:a16="http://schemas.microsoft.com/office/drawing/2014/main" id="{5F28BB0F-03D8-6F02-624D-E1767F75C5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r="-1" b="11314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92E1B-5E65-B238-7FFD-E1E84E299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15884"/>
          </a:xfrm>
        </p:spPr>
        <p:txBody>
          <a:bodyPr>
            <a:normAutofit/>
          </a:bodyPr>
          <a:lstStyle/>
          <a:p>
            <a:endParaRPr lang="en-GB" sz="520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95743-A0E7-165A-53A2-D7B17BB59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>
            <a:norm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blue cap and blue coat&#10;&#10;Description automatically generated">
            <a:extLst>
              <a:ext uri="{FF2B5EF4-FFF2-40B4-BE49-F238E27FC236}">
                <a16:creationId xmlns:a16="http://schemas.microsoft.com/office/drawing/2014/main" id="{E3841745-9397-1264-7579-5D016C61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5" r="-1" b="2578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 descr="A person in a medical room&#10;&#10;Description automatically generated">
            <a:extLst>
              <a:ext uri="{FF2B5EF4-FFF2-40B4-BE49-F238E27FC236}">
                <a16:creationId xmlns:a16="http://schemas.microsoft.com/office/drawing/2014/main" id="{9A95FBFD-1E0C-8B38-CA5C-EC836D095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0" r="-2" b="6740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orking on a machine&#10;&#10;Description automatically generated">
            <a:extLst>
              <a:ext uri="{FF2B5EF4-FFF2-40B4-BE49-F238E27FC236}">
                <a16:creationId xmlns:a16="http://schemas.microsoft.com/office/drawing/2014/main" id="{D6FCBF56-5C0D-32C0-C3CD-FB17E85C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r="2" b="13088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5E339A96-CA86-8546-70FB-CCB2A142A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r="-2" b="19565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orking on a machine&#10;&#10;Description automatically generated">
            <a:extLst>
              <a:ext uri="{FF2B5EF4-FFF2-40B4-BE49-F238E27FC236}">
                <a16:creationId xmlns:a16="http://schemas.microsoft.com/office/drawing/2014/main" id="{465D64D2-E698-A470-A5E8-FDC73D82E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3" name="Picture 2" descr="A person wearing a mask and gloves holding a machine&#10;&#10;Description automatically generated">
            <a:extLst>
              <a:ext uri="{FF2B5EF4-FFF2-40B4-BE49-F238E27FC236}">
                <a16:creationId xmlns:a16="http://schemas.microsoft.com/office/drawing/2014/main" id="{1A95574B-A41F-5E97-D0ED-E8B1350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35C7F0C8-D05D-F55B-7F39-7DFF58649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C5FE9702-ED8D-C64E-CB2D-FA6C08A18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"/>
          <a:stretch/>
        </p:blipFill>
        <p:spPr>
          <a:xfrm>
            <a:off x="1260015" y="1351072"/>
            <a:ext cx="3773803" cy="37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0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Kallirroi Stavrianou</dc:creator>
  <cp:lastModifiedBy>Kallirroi Stavrianou</cp:lastModifiedBy>
  <cp:revision>1</cp:revision>
  <dcterms:created xsi:type="dcterms:W3CDTF">2024-10-21T16:14:14Z</dcterms:created>
  <dcterms:modified xsi:type="dcterms:W3CDTF">2024-10-21T16:18:42Z</dcterms:modified>
</cp:coreProperties>
</file>