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62" r:id="rId4"/>
    <p:sldId id="265" r:id="rId5"/>
    <p:sldId id="266" r:id="rId6"/>
    <p:sldId id="267" r:id="rId7"/>
    <p:sldId id="268" r:id="rId8"/>
    <p:sldId id="263" r:id="rId9"/>
    <p:sldId id="270" r:id="rId10"/>
    <p:sldId id="264" r:id="rId11"/>
    <p:sldId id="261" r:id="rId12"/>
  </p:sldIdLst>
  <p:sldSz cx="12192000" cy="6858000"/>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32767"/>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1359"/>
    <p:restoredTop sz="94718"/>
  </p:normalViewPr>
  <p:slideViewPr>
    <p:cSldViewPr snapToGrid="0" snapToObjects="1">
      <p:cViewPr varScale="1">
        <p:scale>
          <a:sx n="68" d="100"/>
          <a:sy n="68" d="100"/>
        </p:scale>
        <p:origin x="-564" y="-96"/>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 xmlns:a16="http://schemas.microsoft.com/office/drawing/2014/main" id="{DA8B0ED1-768B-0C47-8169-E96E9DCEF8D4}"/>
              </a:ext>
            </a:extLst>
          </p:cNvPr>
          <p:cNvSpPr>
            <a:spLocks noGrp="1"/>
          </p:cNvSpPr>
          <p:nvPr>
            <p:ph type="ctrTitle"/>
          </p:nvPr>
        </p:nvSpPr>
        <p:spPr>
          <a:xfrm>
            <a:off x="1524000" y="1122363"/>
            <a:ext cx="9144000" cy="2387600"/>
          </a:xfrm>
        </p:spPr>
        <p:txBody>
          <a:bodyPr anchor="b"/>
          <a:lstStyle>
            <a:lvl1pPr algn="ctr">
              <a:defRPr sz="6000"/>
            </a:lvl1pPr>
          </a:lstStyle>
          <a:p>
            <a:r>
              <a:rPr lang="es-MX"/>
              <a:t>Haz clic para modificar el estilo de título del patrón</a:t>
            </a:r>
          </a:p>
        </p:txBody>
      </p:sp>
      <p:sp>
        <p:nvSpPr>
          <p:cNvPr id="3" name="Subtítulo 2">
            <a:extLst>
              <a:ext uri="{FF2B5EF4-FFF2-40B4-BE49-F238E27FC236}">
                <a16:creationId xmlns="" xmlns:a16="http://schemas.microsoft.com/office/drawing/2014/main" id="{B7F1A172-18CD-BE4D-BD81-AEACD188C0A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MX"/>
              <a:t>Haz clic para editar el estilo de subtítulo del patrón</a:t>
            </a:r>
          </a:p>
        </p:txBody>
      </p:sp>
      <p:sp>
        <p:nvSpPr>
          <p:cNvPr id="4" name="Marcador de fecha 3">
            <a:extLst>
              <a:ext uri="{FF2B5EF4-FFF2-40B4-BE49-F238E27FC236}">
                <a16:creationId xmlns="" xmlns:a16="http://schemas.microsoft.com/office/drawing/2014/main" id="{A4A5C318-3091-6A43-8B9D-07DB1CFFB095}"/>
              </a:ext>
            </a:extLst>
          </p:cNvPr>
          <p:cNvSpPr>
            <a:spLocks noGrp="1"/>
          </p:cNvSpPr>
          <p:nvPr>
            <p:ph type="dt" sz="half" idx="10"/>
          </p:nvPr>
        </p:nvSpPr>
        <p:spPr/>
        <p:txBody>
          <a:bodyPr/>
          <a:lstStyle/>
          <a:p>
            <a:fld id="{5922D97F-1855-7940-BD30-9CA7CE069233}" type="datetimeFigureOut">
              <a:rPr lang="es-MX" smtClean="0"/>
              <a:pPr/>
              <a:t>10/10/2021</a:t>
            </a:fld>
            <a:endParaRPr lang="es-MX" dirty="0"/>
          </a:p>
        </p:txBody>
      </p:sp>
      <p:sp>
        <p:nvSpPr>
          <p:cNvPr id="5" name="Marcador de pie de página 4">
            <a:extLst>
              <a:ext uri="{FF2B5EF4-FFF2-40B4-BE49-F238E27FC236}">
                <a16:creationId xmlns="" xmlns:a16="http://schemas.microsoft.com/office/drawing/2014/main" id="{2F0FC366-2E97-594D-ABB6-77A3183357F8}"/>
              </a:ext>
            </a:extLst>
          </p:cNvPr>
          <p:cNvSpPr>
            <a:spLocks noGrp="1"/>
          </p:cNvSpPr>
          <p:nvPr>
            <p:ph type="ftr" sz="quarter" idx="11"/>
          </p:nvPr>
        </p:nvSpPr>
        <p:spPr/>
        <p:txBody>
          <a:bodyPr/>
          <a:lstStyle/>
          <a:p>
            <a:endParaRPr lang="es-MX" dirty="0"/>
          </a:p>
        </p:txBody>
      </p:sp>
      <p:sp>
        <p:nvSpPr>
          <p:cNvPr id="6" name="Marcador de número de diapositiva 5">
            <a:extLst>
              <a:ext uri="{FF2B5EF4-FFF2-40B4-BE49-F238E27FC236}">
                <a16:creationId xmlns="" xmlns:a16="http://schemas.microsoft.com/office/drawing/2014/main" id="{C598242A-B6D5-CE46-9354-6607AEB6092A}"/>
              </a:ext>
            </a:extLst>
          </p:cNvPr>
          <p:cNvSpPr>
            <a:spLocks noGrp="1"/>
          </p:cNvSpPr>
          <p:nvPr>
            <p:ph type="sldNum" sz="quarter" idx="12"/>
          </p:nvPr>
        </p:nvSpPr>
        <p:spPr/>
        <p:txBody>
          <a:bodyPr/>
          <a:lstStyle/>
          <a:p>
            <a:fld id="{D229380A-8E3A-AA4F-99CA-B9F889DA3BB4}" type="slidenum">
              <a:rPr lang="es-MX" smtClean="0"/>
              <a:pPr/>
              <a:t>‹#›</a:t>
            </a:fld>
            <a:endParaRPr lang="es-MX" dirty="0"/>
          </a:p>
        </p:txBody>
      </p:sp>
    </p:spTree>
    <p:extLst>
      <p:ext uri="{BB962C8B-B14F-4D97-AF65-F5344CB8AC3E}">
        <p14:creationId xmlns="" xmlns:p14="http://schemas.microsoft.com/office/powerpoint/2010/main" val="12405534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 xmlns:a16="http://schemas.microsoft.com/office/drawing/2014/main" id="{D23B12BC-05F4-2743-865B-A567C30AD6E2}"/>
              </a:ext>
            </a:extLst>
          </p:cNvPr>
          <p:cNvSpPr>
            <a:spLocks noGrp="1"/>
          </p:cNvSpPr>
          <p:nvPr>
            <p:ph type="title"/>
          </p:nvPr>
        </p:nvSpPr>
        <p:spPr/>
        <p:txBody>
          <a:bodyPr/>
          <a:lstStyle/>
          <a:p>
            <a:r>
              <a:rPr lang="es-MX"/>
              <a:t>Haz clic para modificar el estilo de título del patrón</a:t>
            </a:r>
          </a:p>
        </p:txBody>
      </p:sp>
      <p:sp>
        <p:nvSpPr>
          <p:cNvPr id="3" name="Marcador de texto vertical 2">
            <a:extLst>
              <a:ext uri="{FF2B5EF4-FFF2-40B4-BE49-F238E27FC236}">
                <a16:creationId xmlns="" xmlns:a16="http://schemas.microsoft.com/office/drawing/2014/main" id="{A7DE5064-9233-E945-BC86-54A956BD3DF8}"/>
              </a:ext>
            </a:extLst>
          </p:cNvPr>
          <p:cNvSpPr>
            <a:spLocks noGrp="1"/>
          </p:cNvSpPr>
          <p:nvPr>
            <p:ph type="body" orient="vert" idx="1"/>
          </p:nvPr>
        </p:nvSpPr>
        <p:spPr/>
        <p:txBody>
          <a:bodyPr vert="eaVert"/>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p>
        </p:txBody>
      </p:sp>
      <p:sp>
        <p:nvSpPr>
          <p:cNvPr id="4" name="Marcador de fecha 3">
            <a:extLst>
              <a:ext uri="{FF2B5EF4-FFF2-40B4-BE49-F238E27FC236}">
                <a16:creationId xmlns="" xmlns:a16="http://schemas.microsoft.com/office/drawing/2014/main" id="{187379F0-76E8-394A-A7ED-7FA3A2854377}"/>
              </a:ext>
            </a:extLst>
          </p:cNvPr>
          <p:cNvSpPr>
            <a:spLocks noGrp="1"/>
          </p:cNvSpPr>
          <p:nvPr>
            <p:ph type="dt" sz="half" idx="10"/>
          </p:nvPr>
        </p:nvSpPr>
        <p:spPr/>
        <p:txBody>
          <a:bodyPr/>
          <a:lstStyle/>
          <a:p>
            <a:fld id="{5922D97F-1855-7940-BD30-9CA7CE069233}" type="datetimeFigureOut">
              <a:rPr lang="es-MX" smtClean="0"/>
              <a:pPr/>
              <a:t>10/10/2021</a:t>
            </a:fld>
            <a:endParaRPr lang="es-MX" dirty="0"/>
          </a:p>
        </p:txBody>
      </p:sp>
      <p:sp>
        <p:nvSpPr>
          <p:cNvPr id="5" name="Marcador de pie de página 4">
            <a:extLst>
              <a:ext uri="{FF2B5EF4-FFF2-40B4-BE49-F238E27FC236}">
                <a16:creationId xmlns="" xmlns:a16="http://schemas.microsoft.com/office/drawing/2014/main" id="{F9222A6B-83D9-AC4E-A42A-A53C690BE529}"/>
              </a:ext>
            </a:extLst>
          </p:cNvPr>
          <p:cNvSpPr>
            <a:spLocks noGrp="1"/>
          </p:cNvSpPr>
          <p:nvPr>
            <p:ph type="ftr" sz="quarter" idx="11"/>
          </p:nvPr>
        </p:nvSpPr>
        <p:spPr/>
        <p:txBody>
          <a:bodyPr/>
          <a:lstStyle/>
          <a:p>
            <a:endParaRPr lang="es-MX" dirty="0"/>
          </a:p>
        </p:txBody>
      </p:sp>
      <p:sp>
        <p:nvSpPr>
          <p:cNvPr id="6" name="Marcador de número de diapositiva 5">
            <a:extLst>
              <a:ext uri="{FF2B5EF4-FFF2-40B4-BE49-F238E27FC236}">
                <a16:creationId xmlns="" xmlns:a16="http://schemas.microsoft.com/office/drawing/2014/main" id="{79F21101-8F6B-4A42-AF7E-9B3AA50561EA}"/>
              </a:ext>
            </a:extLst>
          </p:cNvPr>
          <p:cNvSpPr>
            <a:spLocks noGrp="1"/>
          </p:cNvSpPr>
          <p:nvPr>
            <p:ph type="sldNum" sz="quarter" idx="12"/>
          </p:nvPr>
        </p:nvSpPr>
        <p:spPr/>
        <p:txBody>
          <a:bodyPr/>
          <a:lstStyle/>
          <a:p>
            <a:fld id="{D229380A-8E3A-AA4F-99CA-B9F889DA3BB4}" type="slidenum">
              <a:rPr lang="es-MX" smtClean="0"/>
              <a:pPr/>
              <a:t>‹#›</a:t>
            </a:fld>
            <a:endParaRPr lang="es-MX" dirty="0"/>
          </a:p>
        </p:txBody>
      </p:sp>
    </p:spTree>
    <p:extLst>
      <p:ext uri="{BB962C8B-B14F-4D97-AF65-F5344CB8AC3E}">
        <p14:creationId xmlns="" xmlns:p14="http://schemas.microsoft.com/office/powerpoint/2010/main" val="13598608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 xmlns:a16="http://schemas.microsoft.com/office/drawing/2014/main" id="{7A2BF40B-B617-744F-A388-2A08555BBA08}"/>
              </a:ext>
            </a:extLst>
          </p:cNvPr>
          <p:cNvSpPr>
            <a:spLocks noGrp="1"/>
          </p:cNvSpPr>
          <p:nvPr>
            <p:ph type="title" orient="vert"/>
          </p:nvPr>
        </p:nvSpPr>
        <p:spPr>
          <a:xfrm>
            <a:off x="8724900" y="365125"/>
            <a:ext cx="2628900" cy="5811838"/>
          </a:xfrm>
        </p:spPr>
        <p:txBody>
          <a:bodyPr vert="eaVert"/>
          <a:lstStyle/>
          <a:p>
            <a:r>
              <a:rPr lang="es-MX"/>
              <a:t>Haz clic para modificar el estilo de título del patrón</a:t>
            </a:r>
          </a:p>
        </p:txBody>
      </p:sp>
      <p:sp>
        <p:nvSpPr>
          <p:cNvPr id="3" name="Marcador de texto vertical 2">
            <a:extLst>
              <a:ext uri="{FF2B5EF4-FFF2-40B4-BE49-F238E27FC236}">
                <a16:creationId xmlns="" xmlns:a16="http://schemas.microsoft.com/office/drawing/2014/main" id="{2E98FCCC-680F-894C-96DB-2FA3A0D0C28E}"/>
              </a:ext>
            </a:extLst>
          </p:cNvPr>
          <p:cNvSpPr>
            <a:spLocks noGrp="1"/>
          </p:cNvSpPr>
          <p:nvPr>
            <p:ph type="body" orient="vert" idx="1"/>
          </p:nvPr>
        </p:nvSpPr>
        <p:spPr>
          <a:xfrm>
            <a:off x="838200" y="365125"/>
            <a:ext cx="7734300" cy="5811838"/>
          </a:xfrm>
        </p:spPr>
        <p:txBody>
          <a:bodyPr vert="eaVert"/>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p>
        </p:txBody>
      </p:sp>
      <p:sp>
        <p:nvSpPr>
          <p:cNvPr id="4" name="Marcador de fecha 3">
            <a:extLst>
              <a:ext uri="{FF2B5EF4-FFF2-40B4-BE49-F238E27FC236}">
                <a16:creationId xmlns="" xmlns:a16="http://schemas.microsoft.com/office/drawing/2014/main" id="{B119397A-43C4-6C4C-9C87-4FD3D72BB521}"/>
              </a:ext>
            </a:extLst>
          </p:cNvPr>
          <p:cNvSpPr>
            <a:spLocks noGrp="1"/>
          </p:cNvSpPr>
          <p:nvPr>
            <p:ph type="dt" sz="half" idx="10"/>
          </p:nvPr>
        </p:nvSpPr>
        <p:spPr/>
        <p:txBody>
          <a:bodyPr/>
          <a:lstStyle/>
          <a:p>
            <a:fld id="{5922D97F-1855-7940-BD30-9CA7CE069233}" type="datetimeFigureOut">
              <a:rPr lang="es-MX" smtClean="0"/>
              <a:pPr/>
              <a:t>10/10/2021</a:t>
            </a:fld>
            <a:endParaRPr lang="es-MX" dirty="0"/>
          </a:p>
        </p:txBody>
      </p:sp>
      <p:sp>
        <p:nvSpPr>
          <p:cNvPr id="5" name="Marcador de pie de página 4">
            <a:extLst>
              <a:ext uri="{FF2B5EF4-FFF2-40B4-BE49-F238E27FC236}">
                <a16:creationId xmlns="" xmlns:a16="http://schemas.microsoft.com/office/drawing/2014/main" id="{0EB716AD-B236-BC40-BF4D-E35EFD65E8BB}"/>
              </a:ext>
            </a:extLst>
          </p:cNvPr>
          <p:cNvSpPr>
            <a:spLocks noGrp="1"/>
          </p:cNvSpPr>
          <p:nvPr>
            <p:ph type="ftr" sz="quarter" idx="11"/>
          </p:nvPr>
        </p:nvSpPr>
        <p:spPr/>
        <p:txBody>
          <a:bodyPr/>
          <a:lstStyle/>
          <a:p>
            <a:endParaRPr lang="es-MX" dirty="0"/>
          </a:p>
        </p:txBody>
      </p:sp>
      <p:sp>
        <p:nvSpPr>
          <p:cNvPr id="6" name="Marcador de número de diapositiva 5">
            <a:extLst>
              <a:ext uri="{FF2B5EF4-FFF2-40B4-BE49-F238E27FC236}">
                <a16:creationId xmlns="" xmlns:a16="http://schemas.microsoft.com/office/drawing/2014/main" id="{A89F753A-F82A-764A-AB8E-989B9CCEA259}"/>
              </a:ext>
            </a:extLst>
          </p:cNvPr>
          <p:cNvSpPr>
            <a:spLocks noGrp="1"/>
          </p:cNvSpPr>
          <p:nvPr>
            <p:ph type="sldNum" sz="quarter" idx="12"/>
          </p:nvPr>
        </p:nvSpPr>
        <p:spPr/>
        <p:txBody>
          <a:bodyPr/>
          <a:lstStyle/>
          <a:p>
            <a:fld id="{D229380A-8E3A-AA4F-99CA-B9F889DA3BB4}" type="slidenum">
              <a:rPr lang="es-MX" smtClean="0"/>
              <a:pPr/>
              <a:t>‹#›</a:t>
            </a:fld>
            <a:endParaRPr lang="es-MX" dirty="0"/>
          </a:p>
        </p:txBody>
      </p:sp>
    </p:spTree>
    <p:extLst>
      <p:ext uri="{BB962C8B-B14F-4D97-AF65-F5344CB8AC3E}">
        <p14:creationId xmlns="" xmlns:p14="http://schemas.microsoft.com/office/powerpoint/2010/main" val="27100856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 xmlns:a16="http://schemas.microsoft.com/office/drawing/2014/main" id="{2C9A25E2-BA5E-3843-B28B-5F67E27EB3E9}"/>
              </a:ext>
            </a:extLst>
          </p:cNvPr>
          <p:cNvSpPr>
            <a:spLocks noGrp="1"/>
          </p:cNvSpPr>
          <p:nvPr>
            <p:ph type="title"/>
          </p:nvPr>
        </p:nvSpPr>
        <p:spPr/>
        <p:txBody>
          <a:bodyPr/>
          <a:lstStyle/>
          <a:p>
            <a:r>
              <a:rPr lang="es-MX"/>
              <a:t>Haz clic para modificar el estilo de título del patrón</a:t>
            </a:r>
          </a:p>
        </p:txBody>
      </p:sp>
      <p:sp>
        <p:nvSpPr>
          <p:cNvPr id="3" name="Marcador de contenido 2">
            <a:extLst>
              <a:ext uri="{FF2B5EF4-FFF2-40B4-BE49-F238E27FC236}">
                <a16:creationId xmlns="" xmlns:a16="http://schemas.microsoft.com/office/drawing/2014/main" id="{8B388914-D38D-1A4F-BDA1-4F15F66FA054}"/>
              </a:ext>
            </a:extLst>
          </p:cNvPr>
          <p:cNvSpPr>
            <a:spLocks noGrp="1"/>
          </p:cNvSpPr>
          <p:nvPr>
            <p:ph idx="1"/>
          </p:nvPr>
        </p:nvSpPr>
        <p:spPr/>
        <p:txBody>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p>
        </p:txBody>
      </p:sp>
      <p:sp>
        <p:nvSpPr>
          <p:cNvPr id="4" name="Marcador de fecha 3">
            <a:extLst>
              <a:ext uri="{FF2B5EF4-FFF2-40B4-BE49-F238E27FC236}">
                <a16:creationId xmlns="" xmlns:a16="http://schemas.microsoft.com/office/drawing/2014/main" id="{E9097349-F444-D343-A15D-6C3679F2BA22}"/>
              </a:ext>
            </a:extLst>
          </p:cNvPr>
          <p:cNvSpPr>
            <a:spLocks noGrp="1"/>
          </p:cNvSpPr>
          <p:nvPr>
            <p:ph type="dt" sz="half" idx="10"/>
          </p:nvPr>
        </p:nvSpPr>
        <p:spPr/>
        <p:txBody>
          <a:bodyPr/>
          <a:lstStyle/>
          <a:p>
            <a:fld id="{5922D97F-1855-7940-BD30-9CA7CE069233}" type="datetimeFigureOut">
              <a:rPr lang="es-MX" smtClean="0"/>
              <a:pPr/>
              <a:t>10/10/2021</a:t>
            </a:fld>
            <a:endParaRPr lang="es-MX" dirty="0"/>
          </a:p>
        </p:txBody>
      </p:sp>
      <p:sp>
        <p:nvSpPr>
          <p:cNvPr id="5" name="Marcador de pie de página 4">
            <a:extLst>
              <a:ext uri="{FF2B5EF4-FFF2-40B4-BE49-F238E27FC236}">
                <a16:creationId xmlns="" xmlns:a16="http://schemas.microsoft.com/office/drawing/2014/main" id="{262F0645-1916-2941-A4EF-78E4C9771F5A}"/>
              </a:ext>
            </a:extLst>
          </p:cNvPr>
          <p:cNvSpPr>
            <a:spLocks noGrp="1"/>
          </p:cNvSpPr>
          <p:nvPr>
            <p:ph type="ftr" sz="quarter" idx="11"/>
          </p:nvPr>
        </p:nvSpPr>
        <p:spPr/>
        <p:txBody>
          <a:bodyPr/>
          <a:lstStyle/>
          <a:p>
            <a:endParaRPr lang="es-MX" dirty="0"/>
          </a:p>
        </p:txBody>
      </p:sp>
      <p:sp>
        <p:nvSpPr>
          <p:cNvPr id="6" name="Marcador de número de diapositiva 5">
            <a:extLst>
              <a:ext uri="{FF2B5EF4-FFF2-40B4-BE49-F238E27FC236}">
                <a16:creationId xmlns="" xmlns:a16="http://schemas.microsoft.com/office/drawing/2014/main" id="{7207AE25-3BB5-184C-9772-CBB819406E2A}"/>
              </a:ext>
            </a:extLst>
          </p:cNvPr>
          <p:cNvSpPr>
            <a:spLocks noGrp="1"/>
          </p:cNvSpPr>
          <p:nvPr>
            <p:ph type="sldNum" sz="quarter" idx="12"/>
          </p:nvPr>
        </p:nvSpPr>
        <p:spPr/>
        <p:txBody>
          <a:bodyPr/>
          <a:lstStyle/>
          <a:p>
            <a:fld id="{D229380A-8E3A-AA4F-99CA-B9F889DA3BB4}" type="slidenum">
              <a:rPr lang="es-MX" smtClean="0"/>
              <a:pPr/>
              <a:t>‹#›</a:t>
            </a:fld>
            <a:endParaRPr lang="es-MX" dirty="0"/>
          </a:p>
        </p:txBody>
      </p:sp>
    </p:spTree>
    <p:extLst>
      <p:ext uri="{BB962C8B-B14F-4D97-AF65-F5344CB8AC3E}">
        <p14:creationId xmlns="" xmlns:p14="http://schemas.microsoft.com/office/powerpoint/2010/main" val="12234689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 xmlns:a16="http://schemas.microsoft.com/office/drawing/2014/main" id="{9057110C-2C33-3B4D-B23F-6F61ADB4C02D}"/>
              </a:ext>
            </a:extLst>
          </p:cNvPr>
          <p:cNvSpPr>
            <a:spLocks noGrp="1"/>
          </p:cNvSpPr>
          <p:nvPr>
            <p:ph type="title"/>
          </p:nvPr>
        </p:nvSpPr>
        <p:spPr>
          <a:xfrm>
            <a:off x="831850" y="1709738"/>
            <a:ext cx="10515600" cy="2852737"/>
          </a:xfrm>
        </p:spPr>
        <p:txBody>
          <a:bodyPr anchor="b"/>
          <a:lstStyle>
            <a:lvl1pPr>
              <a:defRPr sz="6000"/>
            </a:lvl1pPr>
          </a:lstStyle>
          <a:p>
            <a:r>
              <a:rPr lang="es-MX"/>
              <a:t>Haz clic para modificar el estilo de título del patrón</a:t>
            </a:r>
          </a:p>
        </p:txBody>
      </p:sp>
      <p:sp>
        <p:nvSpPr>
          <p:cNvPr id="3" name="Marcador de texto 2">
            <a:extLst>
              <a:ext uri="{FF2B5EF4-FFF2-40B4-BE49-F238E27FC236}">
                <a16:creationId xmlns="" xmlns:a16="http://schemas.microsoft.com/office/drawing/2014/main" id="{4ED5981E-38AD-5B49-A167-D8B23D10F8B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MX"/>
              <a:t>Haga clic para modificar los estilos de texto del patrón</a:t>
            </a:r>
          </a:p>
        </p:txBody>
      </p:sp>
      <p:sp>
        <p:nvSpPr>
          <p:cNvPr id="4" name="Marcador de fecha 3">
            <a:extLst>
              <a:ext uri="{FF2B5EF4-FFF2-40B4-BE49-F238E27FC236}">
                <a16:creationId xmlns="" xmlns:a16="http://schemas.microsoft.com/office/drawing/2014/main" id="{EB8D5648-F297-4546-A5E1-0E3DFEFC5C13}"/>
              </a:ext>
            </a:extLst>
          </p:cNvPr>
          <p:cNvSpPr>
            <a:spLocks noGrp="1"/>
          </p:cNvSpPr>
          <p:nvPr>
            <p:ph type="dt" sz="half" idx="10"/>
          </p:nvPr>
        </p:nvSpPr>
        <p:spPr/>
        <p:txBody>
          <a:bodyPr/>
          <a:lstStyle/>
          <a:p>
            <a:fld id="{5922D97F-1855-7940-BD30-9CA7CE069233}" type="datetimeFigureOut">
              <a:rPr lang="es-MX" smtClean="0"/>
              <a:pPr/>
              <a:t>10/10/2021</a:t>
            </a:fld>
            <a:endParaRPr lang="es-MX" dirty="0"/>
          </a:p>
        </p:txBody>
      </p:sp>
      <p:sp>
        <p:nvSpPr>
          <p:cNvPr id="5" name="Marcador de pie de página 4">
            <a:extLst>
              <a:ext uri="{FF2B5EF4-FFF2-40B4-BE49-F238E27FC236}">
                <a16:creationId xmlns="" xmlns:a16="http://schemas.microsoft.com/office/drawing/2014/main" id="{A20E0910-21CD-BE41-B51E-CB6241DCB205}"/>
              </a:ext>
            </a:extLst>
          </p:cNvPr>
          <p:cNvSpPr>
            <a:spLocks noGrp="1"/>
          </p:cNvSpPr>
          <p:nvPr>
            <p:ph type="ftr" sz="quarter" idx="11"/>
          </p:nvPr>
        </p:nvSpPr>
        <p:spPr/>
        <p:txBody>
          <a:bodyPr/>
          <a:lstStyle/>
          <a:p>
            <a:endParaRPr lang="es-MX" dirty="0"/>
          </a:p>
        </p:txBody>
      </p:sp>
      <p:sp>
        <p:nvSpPr>
          <p:cNvPr id="6" name="Marcador de número de diapositiva 5">
            <a:extLst>
              <a:ext uri="{FF2B5EF4-FFF2-40B4-BE49-F238E27FC236}">
                <a16:creationId xmlns="" xmlns:a16="http://schemas.microsoft.com/office/drawing/2014/main" id="{266E9CED-7ACB-524E-8F02-BA31F1661212}"/>
              </a:ext>
            </a:extLst>
          </p:cNvPr>
          <p:cNvSpPr>
            <a:spLocks noGrp="1"/>
          </p:cNvSpPr>
          <p:nvPr>
            <p:ph type="sldNum" sz="quarter" idx="12"/>
          </p:nvPr>
        </p:nvSpPr>
        <p:spPr/>
        <p:txBody>
          <a:bodyPr/>
          <a:lstStyle/>
          <a:p>
            <a:fld id="{D229380A-8E3A-AA4F-99CA-B9F889DA3BB4}" type="slidenum">
              <a:rPr lang="es-MX" smtClean="0"/>
              <a:pPr/>
              <a:t>‹#›</a:t>
            </a:fld>
            <a:endParaRPr lang="es-MX" dirty="0"/>
          </a:p>
        </p:txBody>
      </p:sp>
    </p:spTree>
    <p:extLst>
      <p:ext uri="{BB962C8B-B14F-4D97-AF65-F5344CB8AC3E}">
        <p14:creationId xmlns="" xmlns:p14="http://schemas.microsoft.com/office/powerpoint/2010/main" val="42686050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 xmlns:a16="http://schemas.microsoft.com/office/drawing/2014/main" id="{42870347-1AD8-A14B-9028-3E1619BE6FEF}"/>
              </a:ext>
            </a:extLst>
          </p:cNvPr>
          <p:cNvSpPr>
            <a:spLocks noGrp="1"/>
          </p:cNvSpPr>
          <p:nvPr>
            <p:ph type="title"/>
          </p:nvPr>
        </p:nvSpPr>
        <p:spPr/>
        <p:txBody>
          <a:bodyPr/>
          <a:lstStyle/>
          <a:p>
            <a:r>
              <a:rPr lang="es-MX"/>
              <a:t>Haz clic para modificar el estilo de título del patrón</a:t>
            </a:r>
          </a:p>
        </p:txBody>
      </p:sp>
      <p:sp>
        <p:nvSpPr>
          <p:cNvPr id="3" name="Marcador de contenido 2">
            <a:extLst>
              <a:ext uri="{FF2B5EF4-FFF2-40B4-BE49-F238E27FC236}">
                <a16:creationId xmlns="" xmlns:a16="http://schemas.microsoft.com/office/drawing/2014/main" id="{C99F9A90-C2C1-334B-82A3-5BCFBB825F6C}"/>
              </a:ext>
            </a:extLst>
          </p:cNvPr>
          <p:cNvSpPr>
            <a:spLocks noGrp="1"/>
          </p:cNvSpPr>
          <p:nvPr>
            <p:ph sz="half" idx="1"/>
          </p:nvPr>
        </p:nvSpPr>
        <p:spPr>
          <a:xfrm>
            <a:off x="838200" y="1825625"/>
            <a:ext cx="5181600" cy="4351338"/>
          </a:xfrm>
        </p:spPr>
        <p:txBody>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p>
        </p:txBody>
      </p:sp>
      <p:sp>
        <p:nvSpPr>
          <p:cNvPr id="4" name="Marcador de contenido 3">
            <a:extLst>
              <a:ext uri="{FF2B5EF4-FFF2-40B4-BE49-F238E27FC236}">
                <a16:creationId xmlns="" xmlns:a16="http://schemas.microsoft.com/office/drawing/2014/main" id="{AE3B5CE7-ABBC-CE4B-8E81-2ED799808DF7}"/>
              </a:ext>
            </a:extLst>
          </p:cNvPr>
          <p:cNvSpPr>
            <a:spLocks noGrp="1"/>
          </p:cNvSpPr>
          <p:nvPr>
            <p:ph sz="half" idx="2"/>
          </p:nvPr>
        </p:nvSpPr>
        <p:spPr>
          <a:xfrm>
            <a:off x="6172200" y="1825625"/>
            <a:ext cx="5181600" cy="4351338"/>
          </a:xfrm>
        </p:spPr>
        <p:txBody>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p>
        </p:txBody>
      </p:sp>
      <p:sp>
        <p:nvSpPr>
          <p:cNvPr id="5" name="Marcador de fecha 4">
            <a:extLst>
              <a:ext uri="{FF2B5EF4-FFF2-40B4-BE49-F238E27FC236}">
                <a16:creationId xmlns="" xmlns:a16="http://schemas.microsoft.com/office/drawing/2014/main" id="{8C2B4A0C-1D3D-9A4B-BCB0-C67DB268EFE9}"/>
              </a:ext>
            </a:extLst>
          </p:cNvPr>
          <p:cNvSpPr>
            <a:spLocks noGrp="1"/>
          </p:cNvSpPr>
          <p:nvPr>
            <p:ph type="dt" sz="half" idx="10"/>
          </p:nvPr>
        </p:nvSpPr>
        <p:spPr/>
        <p:txBody>
          <a:bodyPr/>
          <a:lstStyle/>
          <a:p>
            <a:fld id="{5922D97F-1855-7940-BD30-9CA7CE069233}" type="datetimeFigureOut">
              <a:rPr lang="es-MX" smtClean="0"/>
              <a:pPr/>
              <a:t>10/10/2021</a:t>
            </a:fld>
            <a:endParaRPr lang="es-MX" dirty="0"/>
          </a:p>
        </p:txBody>
      </p:sp>
      <p:sp>
        <p:nvSpPr>
          <p:cNvPr id="6" name="Marcador de pie de página 5">
            <a:extLst>
              <a:ext uri="{FF2B5EF4-FFF2-40B4-BE49-F238E27FC236}">
                <a16:creationId xmlns="" xmlns:a16="http://schemas.microsoft.com/office/drawing/2014/main" id="{BB30B375-C8EA-E342-AAD5-E940A8F70206}"/>
              </a:ext>
            </a:extLst>
          </p:cNvPr>
          <p:cNvSpPr>
            <a:spLocks noGrp="1"/>
          </p:cNvSpPr>
          <p:nvPr>
            <p:ph type="ftr" sz="quarter" idx="11"/>
          </p:nvPr>
        </p:nvSpPr>
        <p:spPr/>
        <p:txBody>
          <a:bodyPr/>
          <a:lstStyle/>
          <a:p>
            <a:endParaRPr lang="es-MX" dirty="0"/>
          </a:p>
        </p:txBody>
      </p:sp>
      <p:sp>
        <p:nvSpPr>
          <p:cNvPr id="7" name="Marcador de número de diapositiva 6">
            <a:extLst>
              <a:ext uri="{FF2B5EF4-FFF2-40B4-BE49-F238E27FC236}">
                <a16:creationId xmlns="" xmlns:a16="http://schemas.microsoft.com/office/drawing/2014/main" id="{9E715118-9732-C246-BEA5-E3FDAF7177AA}"/>
              </a:ext>
            </a:extLst>
          </p:cNvPr>
          <p:cNvSpPr>
            <a:spLocks noGrp="1"/>
          </p:cNvSpPr>
          <p:nvPr>
            <p:ph type="sldNum" sz="quarter" idx="12"/>
          </p:nvPr>
        </p:nvSpPr>
        <p:spPr/>
        <p:txBody>
          <a:bodyPr/>
          <a:lstStyle/>
          <a:p>
            <a:fld id="{D229380A-8E3A-AA4F-99CA-B9F889DA3BB4}" type="slidenum">
              <a:rPr lang="es-MX" smtClean="0"/>
              <a:pPr/>
              <a:t>‹#›</a:t>
            </a:fld>
            <a:endParaRPr lang="es-MX" dirty="0"/>
          </a:p>
        </p:txBody>
      </p:sp>
    </p:spTree>
    <p:extLst>
      <p:ext uri="{BB962C8B-B14F-4D97-AF65-F5344CB8AC3E}">
        <p14:creationId xmlns="" xmlns:p14="http://schemas.microsoft.com/office/powerpoint/2010/main" val="5829219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 xmlns:a16="http://schemas.microsoft.com/office/drawing/2014/main" id="{E045DE75-C0FB-5540-9C80-5F32A473BD36}"/>
              </a:ext>
            </a:extLst>
          </p:cNvPr>
          <p:cNvSpPr>
            <a:spLocks noGrp="1"/>
          </p:cNvSpPr>
          <p:nvPr>
            <p:ph type="title"/>
          </p:nvPr>
        </p:nvSpPr>
        <p:spPr>
          <a:xfrm>
            <a:off x="839788" y="365125"/>
            <a:ext cx="10515600" cy="1325563"/>
          </a:xfrm>
        </p:spPr>
        <p:txBody>
          <a:bodyPr/>
          <a:lstStyle/>
          <a:p>
            <a:r>
              <a:rPr lang="es-MX"/>
              <a:t>Haz clic para modificar el estilo de título del patrón</a:t>
            </a:r>
          </a:p>
        </p:txBody>
      </p:sp>
      <p:sp>
        <p:nvSpPr>
          <p:cNvPr id="3" name="Marcador de texto 2">
            <a:extLst>
              <a:ext uri="{FF2B5EF4-FFF2-40B4-BE49-F238E27FC236}">
                <a16:creationId xmlns="" xmlns:a16="http://schemas.microsoft.com/office/drawing/2014/main" id="{54222D90-E245-964A-BAFF-89808BBB726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MX"/>
              <a:t>Haga clic para modificar los estilos de texto del patrón</a:t>
            </a:r>
          </a:p>
        </p:txBody>
      </p:sp>
      <p:sp>
        <p:nvSpPr>
          <p:cNvPr id="4" name="Marcador de contenido 3">
            <a:extLst>
              <a:ext uri="{FF2B5EF4-FFF2-40B4-BE49-F238E27FC236}">
                <a16:creationId xmlns="" xmlns:a16="http://schemas.microsoft.com/office/drawing/2014/main" id="{7F371311-608F-A04C-882E-6D5186B7DB31}"/>
              </a:ext>
            </a:extLst>
          </p:cNvPr>
          <p:cNvSpPr>
            <a:spLocks noGrp="1"/>
          </p:cNvSpPr>
          <p:nvPr>
            <p:ph sz="half" idx="2"/>
          </p:nvPr>
        </p:nvSpPr>
        <p:spPr>
          <a:xfrm>
            <a:off x="839788" y="2505075"/>
            <a:ext cx="5157787" cy="3684588"/>
          </a:xfrm>
        </p:spPr>
        <p:txBody>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p>
        </p:txBody>
      </p:sp>
      <p:sp>
        <p:nvSpPr>
          <p:cNvPr id="5" name="Marcador de texto 4">
            <a:extLst>
              <a:ext uri="{FF2B5EF4-FFF2-40B4-BE49-F238E27FC236}">
                <a16:creationId xmlns="" xmlns:a16="http://schemas.microsoft.com/office/drawing/2014/main" id="{F3CDB719-9889-904B-A01E-62C0C82ECE6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MX"/>
              <a:t>Haga clic para modificar los estilos de texto del patrón</a:t>
            </a:r>
          </a:p>
        </p:txBody>
      </p:sp>
      <p:sp>
        <p:nvSpPr>
          <p:cNvPr id="6" name="Marcador de contenido 5">
            <a:extLst>
              <a:ext uri="{FF2B5EF4-FFF2-40B4-BE49-F238E27FC236}">
                <a16:creationId xmlns="" xmlns:a16="http://schemas.microsoft.com/office/drawing/2014/main" id="{AF4A7251-DBF5-7B40-8D0F-CE8223100A05}"/>
              </a:ext>
            </a:extLst>
          </p:cNvPr>
          <p:cNvSpPr>
            <a:spLocks noGrp="1"/>
          </p:cNvSpPr>
          <p:nvPr>
            <p:ph sz="quarter" idx="4"/>
          </p:nvPr>
        </p:nvSpPr>
        <p:spPr>
          <a:xfrm>
            <a:off x="6172200" y="2505075"/>
            <a:ext cx="5183188" cy="3684588"/>
          </a:xfrm>
        </p:spPr>
        <p:txBody>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p>
        </p:txBody>
      </p:sp>
      <p:sp>
        <p:nvSpPr>
          <p:cNvPr id="7" name="Marcador de fecha 6">
            <a:extLst>
              <a:ext uri="{FF2B5EF4-FFF2-40B4-BE49-F238E27FC236}">
                <a16:creationId xmlns="" xmlns:a16="http://schemas.microsoft.com/office/drawing/2014/main" id="{3699418D-A2B5-CC4F-B23F-26E077B623B6}"/>
              </a:ext>
            </a:extLst>
          </p:cNvPr>
          <p:cNvSpPr>
            <a:spLocks noGrp="1"/>
          </p:cNvSpPr>
          <p:nvPr>
            <p:ph type="dt" sz="half" idx="10"/>
          </p:nvPr>
        </p:nvSpPr>
        <p:spPr/>
        <p:txBody>
          <a:bodyPr/>
          <a:lstStyle/>
          <a:p>
            <a:fld id="{5922D97F-1855-7940-BD30-9CA7CE069233}" type="datetimeFigureOut">
              <a:rPr lang="es-MX" smtClean="0"/>
              <a:pPr/>
              <a:t>10/10/2021</a:t>
            </a:fld>
            <a:endParaRPr lang="es-MX" dirty="0"/>
          </a:p>
        </p:txBody>
      </p:sp>
      <p:sp>
        <p:nvSpPr>
          <p:cNvPr id="8" name="Marcador de pie de página 7">
            <a:extLst>
              <a:ext uri="{FF2B5EF4-FFF2-40B4-BE49-F238E27FC236}">
                <a16:creationId xmlns="" xmlns:a16="http://schemas.microsoft.com/office/drawing/2014/main" id="{7B822598-5EFB-CC41-86D6-304FF9DEB785}"/>
              </a:ext>
            </a:extLst>
          </p:cNvPr>
          <p:cNvSpPr>
            <a:spLocks noGrp="1"/>
          </p:cNvSpPr>
          <p:nvPr>
            <p:ph type="ftr" sz="quarter" idx="11"/>
          </p:nvPr>
        </p:nvSpPr>
        <p:spPr/>
        <p:txBody>
          <a:bodyPr/>
          <a:lstStyle/>
          <a:p>
            <a:endParaRPr lang="es-MX" dirty="0"/>
          </a:p>
        </p:txBody>
      </p:sp>
      <p:sp>
        <p:nvSpPr>
          <p:cNvPr id="9" name="Marcador de número de diapositiva 8">
            <a:extLst>
              <a:ext uri="{FF2B5EF4-FFF2-40B4-BE49-F238E27FC236}">
                <a16:creationId xmlns="" xmlns:a16="http://schemas.microsoft.com/office/drawing/2014/main" id="{1D47ADA2-D615-3148-A23C-CC71FC5257E2}"/>
              </a:ext>
            </a:extLst>
          </p:cNvPr>
          <p:cNvSpPr>
            <a:spLocks noGrp="1"/>
          </p:cNvSpPr>
          <p:nvPr>
            <p:ph type="sldNum" sz="quarter" idx="12"/>
          </p:nvPr>
        </p:nvSpPr>
        <p:spPr/>
        <p:txBody>
          <a:bodyPr/>
          <a:lstStyle/>
          <a:p>
            <a:fld id="{D229380A-8E3A-AA4F-99CA-B9F889DA3BB4}" type="slidenum">
              <a:rPr lang="es-MX" smtClean="0"/>
              <a:pPr/>
              <a:t>‹#›</a:t>
            </a:fld>
            <a:endParaRPr lang="es-MX" dirty="0"/>
          </a:p>
        </p:txBody>
      </p:sp>
    </p:spTree>
    <p:extLst>
      <p:ext uri="{BB962C8B-B14F-4D97-AF65-F5344CB8AC3E}">
        <p14:creationId xmlns="" xmlns:p14="http://schemas.microsoft.com/office/powerpoint/2010/main" val="15630407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 xmlns:a16="http://schemas.microsoft.com/office/drawing/2014/main" id="{05A26CFB-4CCB-7844-8C5A-F8BE7EDA47D1}"/>
              </a:ext>
            </a:extLst>
          </p:cNvPr>
          <p:cNvSpPr>
            <a:spLocks noGrp="1"/>
          </p:cNvSpPr>
          <p:nvPr>
            <p:ph type="title"/>
          </p:nvPr>
        </p:nvSpPr>
        <p:spPr/>
        <p:txBody>
          <a:bodyPr/>
          <a:lstStyle/>
          <a:p>
            <a:r>
              <a:rPr lang="es-MX"/>
              <a:t>Haz clic para modificar el estilo de título del patrón</a:t>
            </a:r>
          </a:p>
        </p:txBody>
      </p:sp>
      <p:sp>
        <p:nvSpPr>
          <p:cNvPr id="3" name="Marcador de fecha 2">
            <a:extLst>
              <a:ext uri="{FF2B5EF4-FFF2-40B4-BE49-F238E27FC236}">
                <a16:creationId xmlns="" xmlns:a16="http://schemas.microsoft.com/office/drawing/2014/main" id="{90657ABA-1D69-DE44-A76D-E763710A3BDD}"/>
              </a:ext>
            </a:extLst>
          </p:cNvPr>
          <p:cNvSpPr>
            <a:spLocks noGrp="1"/>
          </p:cNvSpPr>
          <p:nvPr>
            <p:ph type="dt" sz="half" idx="10"/>
          </p:nvPr>
        </p:nvSpPr>
        <p:spPr/>
        <p:txBody>
          <a:bodyPr/>
          <a:lstStyle/>
          <a:p>
            <a:fld id="{5922D97F-1855-7940-BD30-9CA7CE069233}" type="datetimeFigureOut">
              <a:rPr lang="es-MX" smtClean="0"/>
              <a:pPr/>
              <a:t>10/10/2021</a:t>
            </a:fld>
            <a:endParaRPr lang="es-MX" dirty="0"/>
          </a:p>
        </p:txBody>
      </p:sp>
      <p:sp>
        <p:nvSpPr>
          <p:cNvPr id="4" name="Marcador de pie de página 3">
            <a:extLst>
              <a:ext uri="{FF2B5EF4-FFF2-40B4-BE49-F238E27FC236}">
                <a16:creationId xmlns="" xmlns:a16="http://schemas.microsoft.com/office/drawing/2014/main" id="{27CAA2F0-8A6D-604A-93E9-701BFAD15809}"/>
              </a:ext>
            </a:extLst>
          </p:cNvPr>
          <p:cNvSpPr>
            <a:spLocks noGrp="1"/>
          </p:cNvSpPr>
          <p:nvPr>
            <p:ph type="ftr" sz="quarter" idx="11"/>
          </p:nvPr>
        </p:nvSpPr>
        <p:spPr/>
        <p:txBody>
          <a:bodyPr/>
          <a:lstStyle/>
          <a:p>
            <a:endParaRPr lang="es-MX" dirty="0"/>
          </a:p>
        </p:txBody>
      </p:sp>
      <p:sp>
        <p:nvSpPr>
          <p:cNvPr id="5" name="Marcador de número de diapositiva 4">
            <a:extLst>
              <a:ext uri="{FF2B5EF4-FFF2-40B4-BE49-F238E27FC236}">
                <a16:creationId xmlns="" xmlns:a16="http://schemas.microsoft.com/office/drawing/2014/main" id="{43687990-F555-5942-BBDF-064E8D9EE82A}"/>
              </a:ext>
            </a:extLst>
          </p:cNvPr>
          <p:cNvSpPr>
            <a:spLocks noGrp="1"/>
          </p:cNvSpPr>
          <p:nvPr>
            <p:ph type="sldNum" sz="quarter" idx="12"/>
          </p:nvPr>
        </p:nvSpPr>
        <p:spPr/>
        <p:txBody>
          <a:bodyPr/>
          <a:lstStyle/>
          <a:p>
            <a:fld id="{D229380A-8E3A-AA4F-99CA-B9F889DA3BB4}" type="slidenum">
              <a:rPr lang="es-MX" smtClean="0"/>
              <a:pPr/>
              <a:t>‹#›</a:t>
            </a:fld>
            <a:endParaRPr lang="es-MX" dirty="0"/>
          </a:p>
        </p:txBody>
      </p:sp>
    </p:spTree>
    <p:extLst>
      <p:ext uri="{BB962C8B-B14F-4D97-AF65-F5344CB8AC3E}">
        <p14:creationId xmlns="" xmlns:p14="http://schemas.microsoft.com/office/powerpoint/2010/main" val="36768125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 xmlns:a16="http://schemas.microsoft.com/office/drawing/2014/main" id="{CCF33EA3-DD5A-D449-99A3-EF693C160ACA}"/>
              </a:ext>
            </a:extLst>
          </p:cNvPr>
          <p:cNvSpPr>
            <a:spLocks noGrp="1"/>
          </p:cNvSpPr>
          <p:nvPr>
            <p:ph type="dt" sz="half" idx="10"/>
          </p:nvPr>
        </p:nvSpPr>
        <p:spPr/>
        <p:txBody>
          <a:bodyPr/>
          <a:lstStyle/>
          <a:p>
            <a:fld id="{5922D97F-1855-7940-BD30-9CA7CE069233}" type="datetimeFigureOut">
              <a:rPr lang="es-MX" smtClean="0"/>
              <a:pPr/>
              <a:t>10/10/2021</a:t>
            </a:fld>
            <a:endParaRPr lang="es-MX" dirty="0"/>
          </a:p>
        </p:txBody>
      </p:sp>
      <p:sp>
        <p:nvSpPr>
          <p:cNvPr id="3" name="Marcador de pie de página 2">
            <a:extLst>
              <a:ext uri="{FF2B5EF4-FFF2-40B4-BE49-F238E27FC236}">
                <a16:creationId xmlns="" xmlns:a16="http://schemas.microsoft.com/office/drawing/2014/main" id="{F8F21913-B779-D24C-B074-DC2054904FD0}"/>
              </a:ext>
            </a:extLst>
          </p:cNvPr>
          <p:cNvSpPr>
            <a:spLocks noGrp="1"/>
          </p:cNvSpPr>
          <p:nvPr>
            <p:ph type="ftr" sz="quarter" idx="11"/>
          </p:nvPr>
        </p:nvSpPr>
        <p:spPr/>
        <p:txBody>
          <a:bodyPr/>
          <a:lstStyle/>
          <a:p>
            <a:endParaRPr lang="es-MX" dirty="0"/>
          </a:p>
        </p:txBody>
      </p:sp>
      <p:sp>
        <p:nvSpPr>
          <p:cNvPr id="4" name="Marcador de número de diapositiva 3">
            <a:extLst>
              <a:ext uri="{FF2B5EF4-FFF2-40B4-BE49-F238E27FC236}">
                <a16:creationId xmlns="" xmlns:a16="http://schemas.microsoft.com/office/drawing/2014/main" id="{16CB19C8-5ED1-0A49-8D88-4CFEBC36A3FC}"/>
              </a:ext>
            </a:extLst>
          </p:cNvPr>
          <p:cNvSpPr>
            <a:spLocks noGrp="1"/>
          </p:cNvSpPr>
          <p:nvPr>
            <p:ph type="sldNum" sz="quarter" idx="12"/>
          </p:nvPr>
        </p:nvSpPr>
        <p:spPr/>
        <p:txBody>
          <a:bodyPr/>
          <a:lstStyle/>
          <a:p>
            <a:fld id="{D229380A-8E3A-AA4F-99CA-B9F889DA3BB4}" type="slidenum">
              <a:rPr lang="es-MX" smtClean="0"/>
              <a:pPr/>
              <a:t>‹#›</a:t>
            </a:fld>
            <a:endParaRPr lang="es-MX" dirty="0"/>
          </a:p>
        </p:txBody>
      </p:sp>
    </p:spTree>
    <p:extLst>
      <p:ext uri="{BB962C8B-B14F-4D97-AF65-F5344CB8AC3E}">
        <p14:creationId xmlns="" xmlns:p14="http://schemas.microsoft.com/office/powerpoint/2010/main" val="4885442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 xmlns:a16="http://schemas.microsoft.com/office/drawing/2014/main" id="{FFE1BD53-EAB7-1E4B-A286-D106753AC150}"/>
              </a:ext>
            </a:extLst>
          </p:cNvPr>
          <p:cNvSpPr>
            <a:spLocks noGrp="1"/>
          </p:cNvSpPr>
          <p:nvPr>
            <p:ph type="title"/>
          </p:nvPr>
        </p:nvSpPr>
        <p:spPr>
          <a:xfrm>
            <a:off x="839788" y="457200"/>
            <a:ext cx="3932237" cy="1600200"/>
          </a:xfrm>
        </p:spPr>
        <p:txBody>
          <a:bodyPr anchor="b"/>
          <a:lstStyle>
            <a:lvl1pPr>
              <a:defRPr sz="3200"/>
            </a:lvl1pPr>
          </a:lstStyle>
          <a:p>
            <a:r>
              <a:rPr lang="es-MX"/>
              <a:t>Haz clic para modificar el estilo de título del patrón</a:t>
            </a:r>
          </a:p>
        </p:txBody>
      </p:sp>
      <p:sp>
        <p:nvSpPr>
          <p:cNvPr id="3" name="Marcador de contenido 2">
            <a:extLst>
              <a:ext uri="{FF2B5EF4-FFF2-40B4-BE49-F238E27FC236}">
                <a16:creationId xmlns="" xmlns:a16="http://schemas.microsoft.com/office/drawing/2014/main" id="{8DDAE8FB-BE39-6C4C-B873-C92BD02C861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p>
        </p:txBody>
      </p:sp>
      <p:sp>
        <p:nvSpPr>
          <p:cNvPr id="4" name="Marcador de texto 3">
            <a:extLst>
              <a:ext uri="{FF2B5EF4-FFF2-40B4-BE49-F238E27FC236}">
                <a16:creationId xmlns="" xmlns:a16="http://schemas.microsoft.com/office/drawing/2014/main" id="{F235DA41-1006-144E-A4C4-21C4C47836E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MX"/>
              <a:t>Haga clic para modificar los estilos de texto del patrón</a:t>
            </a:r>
          </a:p>
        </p:txBody>
      </p:sp>
      <p:sp>
        <p:nvSpPr>
          <p:cNvPr id="5" name="Marcador de fecha 4">
            <a:extLst>
              <a:ext uri="{FF2B5EF4-FFF2-40B4-BE49-F238E27FC236}">
                <a16:creationId xmlns="" xmlns:a16="http://schemas.microsoft.com/office/drawing/2014/main" id="{BA07975B-558A-ED49-9C35-27406C10312C}"/>
              </a:ext>
            </a:extLst>
          </p:cNvPr>
          <p:cNvSpPr>
            <a:spLocks noGrp="1"/>
          </p:cNvSpPr>
          <p:nvPr>
            <p:ph type="dt" sz="half" idx="10"/>
          </p:nvPr>
        </p:nvSpPr>
        <p:spPr/>
        <p:txBody>
          <a:bodyPr/>
          <a:lstStyle/>
          <a:p>
            <a:fld id="{5922D97F-1855-7940-BD30-9CA7CE069233}" type="datetimeFigureOut">
              <a:rPr lang="es-MX" smtClean="0"/>
              <a:pPr/>
              <a:t>10/10/2021</a:t>
            </a:fld>
            <a:endParaRPr lang="es-MX" dirty="0"/>
          </a:p>
        </p:txBody>
      </p:sp>
      <p:sp>
        <p:nvSpPr>
          <p:cNvPr id="6" name="Marcador de pie de página 5">
            <a:extLst>
              <a:ext uri="{FF2B5EF4-FFF2-40B4-BE49-F238E27FC236}">
                <a16:creationId xmlns="" xmlns:a16="http://schemas.microsoft.com/office/drawing/2014/main" id="{C910C23C-8931-8E47-B9FD-28BB82E70088}"/>
              </a:ext>
            </a:extLst>
          </p:cNvPr>
          <p:cNvSpPr>
            <a:spLocks noGrp="1"/>
          </p:cNvSpPr>
          <p:nvPr>
            <p:ph type="ftr" sz="quarter" idx="11"/>
          </p:nvPr>
        </p:nvSpPr>
        <p:spPr/>
        <p:txBody>
          <a:bodyPr/>
          <a:lstStyle/>
          <a:p>
            <a:endParaRPr lang="es-MX" dirty="0"/>
          </a:p>
        </p:txBody>
      </p:sp>
      <p:sp>
        <p:nvSpPr>
          <p:cNvPr id="7" name="Marcador de número de diapositiva 6">
            <a:extLst>
              <a:ext uri="{FF2B5EF4-FFF2-40B4-BE49-F238E27FC236}">
                <a16:creationId xmlns="" xmlns:a16="http://schemas.microsoft.com/office/drawing/2014/main" id="{B7A3C1F6-37B5-E048-9C14-8B11A24E4C21}"/>
              </a:ext>
            </a:extLst>
          </p:cNvPr>
          <p:cNvSpPr>
            <a:spLocks noGrp="1"/>
          </p:cNvSpPr>
          <p:nvPr>
            <p:ph type="sldNum" sz="quarter" idx="12"/>
          </p:nvPr>
        </p:nvSpPr>
        <p:spPr/>
        <p:txBody>
          <a:bodyPr/>
          <a:lstStyle/>
          <a:p>
            <a:fld id="{D229380A-8E3A-AA4F-99CA-B9F889DA3BB4}" type="slidenum">
              <a:rPr lang="es-MX" smtClean="0"/>
              <a:pPr/>
              <a:t>‹#›</a:t>
            </a:fld>
            <a:endParaRPr lang="es-MX" dirty="0"/>
          </a:p>
        </p:txBody>
      </p:sp>
    </p:spTree>
    <p:extLst>
      <p:ext uri="{BB962C8B-B14F-4D97-AF65-F5344CB8AC3E}">
        <p14:creationId xmlns="" xmlns:p14="http://schemas.microsoft.com/office/powerpoint/2010/main" val="22473843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 xmlns:a16="http://schemas.microsoft.com/office/drawing/2014/main" id="{89306654-0943-0945-A3DC-4ACEF0F00F2B}"/>
              </a:ext>
            </a:extLst>
          </p:cNvPr>
          <p:cNvSpPr>
            <a:spLocks noGrp="1"/>
          </p:cNvSpPr>
          <p:nvPr>
            <p:ph type="title"/>
          </p:nvPr>
        </p:nvSpPr>
        <p:spPr>
          <a:xfrm>
            <a:off x="839788" y="457200"/>
            <a:ext cx="3932237" cy="1600200"/>
          </a:xfrm>
        </p:spPr>
        <p:txBody>
          <a:bodyPr anchor="b"/>
          <a:lstStyle>
            <a:lvl1pPr>
              <a:defRPr sz="3200"/>
            </a:lvl1pPr>
          </a:lstStyle>
          <a:p>
            <a:r>
              <a:rPr lang="es-MX"/>
              <a:t>Haz clic para modificar el estilo de título del patrón</a:t>
            </a:r>
          </a:p>
        </p:txBody>
      </p:sp>
      <p:sp>
        <p:nvSpPr>
          <p:cNvPr id="3" name="Marcador de posición de imagen 2">
            <a:extLst>
              <a:ext uri="{FF2B5EF4-FFF2-40B4-BE49-F238E27FC236}">
                <a16:creationId xmlns="" xmlns:a16="http://schemas.microsoft.com/office/drawing/2014/main" id="{D01B6BE1-B19A-C148-BB49-BB355C751DB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dirty="0"/>
          </a:p>
        </p:txBody>
      </p:sp>
      <p:sp>
        <p:nvSpPr>
          <p:cNvPr id="4" name="Marcador de texto 3">
            <a:extLst>
              <a:ext uri="{FF2B5EF4-FFF2-40B4-BE49-F238E27FC236}">
                <a16:creationId xmlns="" xmlns:a16="http://schemas.microsoft.com/office/drawing/2014/main" id="{57A05E66-9F51-2848-BC76-1F8916962D0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MX"/>
              <a:t>Haga clic para modificar los estilos de texto del patrón</a:t>
            </a:r>
          </a:p>
        </p:txBody>
      </p:sp>
      <p:sp>
        <p:nvSpPr>
          <p:cNvPr id="5" name="Marcador de fecha 4">
            <a:extLst>
              <a:ext uri="{FF2B5EF4-FFF2-40B4-BE49-F238E27FC236}">
                <a16:creationId xmlns="" xmlns:a16="http://schemas.microsoft.com/office/drawing/2014/main" id="{FBD15DF3-C1EA-634A-B0AE-50DB578F1B4E}"/>
              </a:ext>
            </a:extLst>
          </p:cNvPr>
          <p:cNvSpPr>
            <a:spLocks noGrp="1"/>
          </p:cNvSpPr>
          <p:nvPr>
            <p:ph type="dt" sz="half" idx="10"/>
          </p:nvPr>
        </p:nvSpPr>
        <p:spPr/>
        <p:txBody>
          <a:bodyPr/>
          <a:lstStyle/>
          <a:p>
            <a:fld id="{5922D97F-1855-7940-BD30-9CA7CE069233}" type="datetimeFigureOut">
              <a:rPr lang="es-MX" smtClean="0"/>
              <a:pPr/>
              <a:t>10/10/2021</a:t>
            </a:fld>
            <a:endParaRPr lang="es-MX" dirty="0"/>
          </a:p>
        </p:txBody>
      </p:sp>
      <p:sp>
        <p:nvSpPr>
          <p:cNvPr id="6" name="Marcador de pie de página 5">
            <a:extLst>
              <a:ext uri="{FF2B5EF4-FFF2-40B4-BE49-F238E27FC236}">
                <a16:creationId xmlns="" xmlns:a16="http://schemas.microsoft.com/office/drawing/2014/main" id="{65F86AC9-2786-654D-99A7-27ED6F3DDD96}"/>
              </a:ext>
            </a:extLst>
          </p:cNvPr>
          <p:cNvSpPr>
            <a:spLocks noGrp="1"/>
          </p:cNvSpPr>
          <p:nvPr>
            <p:ph type="ftr" sz="quarter" idx="11"/>
          </p:nvPr>
        </p:nvSpPr>
        <p:spPr/>
        <p:txBody>
          <a:bodyPr/>
          <a:lstStyle/>
          <a:p>
            <a:endParaRPr lang="es-MX" dirty="0"/>
          </a:p>
        </p:txBody>
      </p:sp>
      <p:sp>
        <p:nvSpPr>
          <p:cNvPr id="7" name="Marcador de número de diapositiva 6">
            <a:extLst>
              <a:ext uri="{FF2B5EF4-FFF2-40B4-BE49-F238E27FC236}">
                <a16:creationId xmlns="" xmlns:a16="http://schemas.microsoft.com/office/drawing/2014/main" id="{8AD1F359-7560-7643-ADA2-6A73F6EA7960}"/>
              </a:ext>
            </a:extLst>
          </p:cNvPr>
          <p:cNvSpPr>
            <a:spLocks noGrp="1"/>
          </p:cNvSpPr>
          <p:nvPr>
            <p:ph type="sldNum" sz="quarter" idx="12"/>
          </p:nvPr>
        </p:nvSpPr>
        <p:spPr/>
        <p:txBody>
          <a:bodyPr/>
          <a:lstStyle/>
          <a:p>
            <a:fld id="{D229380A-8E3A-AA4F-99CA-B9F889DA3BB4}" type="slidenum">
              <a:rPr lang="es-MX" smtClean="0"/>
              <a:pPr/>
              <a:t>‹#›</a:t>
            </a:fld>
            <a:endParaRPr lang="es-MX" dirty="0"/>
          </a:p>
        </p:txBody>
      </p:sp>
    </p:spTree>
    <p:extLst>
      <p:ext uri="{BB962C8B-B14F-4D97-AF65-F5344CB8AC3E}">
        <p14:creationId xmlns="" xmlns:p14="http://schemas.microsoft.com/office/powerpoint/2010/main" val="35572866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Marcador de título 1">
            <a:extLst>
              <a:ext uri="{FF2B5EF4-FFF2-40B4-BE49-F238E27FC236}">
                <a16:creationId xmlns="" xmlns:a16="http://schemas.microsoft.com/office/drawing/2014/main" id="{391E4233-B371-4D42-AF5D-91F49D956C4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MX"/>
              <a:t>Haz clic para modificar el estilo de título del patrón</a:t>
            </a:r>
          </a:p>
        </p:txBody>
      </p:sp>
      <p:sp>
        <p:nvSpPr>
          <p:cNvPr id="3" name="Marcador de texto 2">
            <a:extLst>
              <a:ext uri="{FF2B5EF4-FFF2-40B4-BE49-F238E27FC236}">
                <a16:creationId xmlns="" xmlns:a16="http://schemas.microsoft.com/office/drawing/2014/main" id="{C978B424-05A9-D748-BF84-37490AF0302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p>
        </p:txBody>
      </p:sp>
      <p:sp>
        <p:nvSpPr>
          <p:cNvPr id="4" name="Marcador de fecha 3">
            <a:extLst>
              <a:ext uri="{FF2B5EF4-FFF2-40B4-BE49-F238E27FC236}">
                <a16:creationId xmlns="" xmlns:a16="http://schemas.microsoft.com/office/drawing/2014/main" id="{2900299C-4C31-5348-A4E0-798C34A6013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922D97F-1855-7940-BD30-9CA7CE069233}" type="datetimeFigureOut">
              <a:rPr lang="es-MX" smtClean="0"/>
              <a:pPr/>
              <a:t>10/10/2021</a:t>
            </a:fld>
            <a:endParaRPr lang="es-MX" dirty="0"/>
          </a:p>
        </p:txBody>
      </p:sp>
      <p:sp>
        <p:nvSpPr>
          <p:cNvPr id="5" name="Marcador de pie de página 4">
            <a:extLst>
              <a:ext uri="{FF2B5EF4-FFF2-40B4-BE49-F238E27FC236}">
                <a16:creationId xmlns="" xmlns:a16="http://schemas.microsoft.com/office/drawing/2014/main" id="{ECB3F8D8-6848-BB43-891B-F22F265DA13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dirty="0"/>
          </a:p>
        </p:txBody>
      </p:sp>
      <p:sp>
        <p:nvSpPr>
          <p:cNvPr id="6" name="Marcador de número de diapositiva 5">
            <a:extLst>
              <a:ext uri="{FF2B5EF4-FFF2-40B4-BE49-F238E27FC236}">
                <a16:creationId xmlns="" xmlns:a16="http://schemas.microsoft.com/office/drawing/2014/main" id="{4E17FABD-0405-C04A-B8B2-F62CD8E381D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229380A-8E3A-AA4F-99CA-B9F889DA3BB4}" type="slidenum">
              <a:rPr lang="es-MX" smtClean="0"/>
              <a:pPr/>
              <a:t>‹#›</a:t>
            </a:fld>
            <a:endParaRPr lang="es-MX" dirty="0"/>
          </a:p>
        </p:txBody>
      </p:sp>
    </p:spTree>
    <p:extLst>
      <p:ext uri="{BB962C8B-B14F-4D97-AF65-F5344CB8AC3E}">
        <p14:creationId xmlns="" xmlns:p14="http://schemas.microsoft.com/office/powerpoint/2010/main" val="402375595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mailto:andrei.issakov@hst-consulting.ch"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ítulo 1">
            <a:extLst>
              <a:ext uri="{FF2B5EF4-FFF2-40B4-BE49-F238E27FC236}">
                <a16:creationId xmlns="" xmlns:a16="http://schemas.microsoft.com/office/drawing/2014/main" id="{8A8C3199-293F-834B-85A8-F48E3D90AF36}"/>
              </a:ext>
            </a:extLst>
          </p:cNvPr>
          <p:cNvSpPr>
            <a:spLocks noGrp="1"/>
          </p:cNvSpPr>
          <p:nvPr>
            <p:ph type="ctrTitle"/>
          </p:nvPr>
        </p:nvSpPr>
        <p:spPr>
          <a:xfrm>
            <a:off x="511707" y="3028880"/>
            <a:ext cx="11226800" cy="1468436"/>
          </a:xfrm>
        </p:spPr>
        <p:txBody>
          <a:bodyPr anchor="t">
            <a:normAutofit fontScale="90000"/>
          </a:bodyPr>
          <a:lstStyle/>
          <a:p>
            <a:r>
              <a:rPr lang="en-US" sz="4400" b="1" dirty="0" smtClean="0">
                <a:latin typeface="Poppins"/>
              </a:rPr>
              <a:t>Reaching Out to Russian-speaking HTM Professionals with CE/HTM Leadership Competency Webinars</a:t>
            </a:r>
            <a:r>
              <a:rPr lang="en-US" sz="5400" b="1" dirty="0" smtClean="0"/>
              <a:t/>
            </a:r>
            <a:br>
              <a:rPr lang="en-US" sz="5400" b="1" dirty="0" smtClean="0"/>
            </a:br>
            <a:endParaRPr lang="es-MX" sz="5400" b="1" dirty="0">
              <a:solidFill>
                <a:srgbClr val="002060"/>
              </a:solidFill>
              <a:latin typeface="Poppins" pitchFamily="2" charset="77"/>
              <a:cs typeface="Poppins" pitchFamily="2" charset="77"/>
            </a:endParaRPr>
          </a:p>
        </p:txBody>
      </p:sp>
      <p:sp>
        <p:nvSpPr>
          <p:cNvPr id="3" name="Subtítulo 2">
            <a:extLst>
              <a:ext uri="{FF2B5EF4-FFF2-40B4-BE49-F238E27FC236}">
                <a16:creationId xmlns="" xmlns:a16="http://schemas.microsoft.com/office/drawing/2014/main" id="{B31DB3D8-FADF-BC44-99E1-CF6CF3286AEF}"/>
              </a:ext>
            </a:extLst>
          </p:cNvPr>
          <p:cNvSpPr>
            <a:spLocks noGrp="1"/>
          </p:cNvSpPr>
          <p:nvPr>
            <p:ph type="subTitle" idx="1"/>
          </p:nvPr>
        </p:nvSpPr>
        <p:spPr>
          <a:xfrm>
            <a:off x="440267" y="4742135"/>
            <a:ext cx="11226800" cy="1561514"/>
          </a:xfrm>
        </p:spPr>
        <p:txBody>
          <a:bodyPr>
            <a:normAutofit/>
          </a:bodyPr>
          <a:lstStyle/>
          <a:p>
            <a:pPr marL="342900" indent="-342900">
              <a:lnSpc>
                <a:spcPct val="120000"/>
              </a:lnSpc>
              <a:spcBef>
                <a:spcPts val="0"/>
              </a:spcBef>
            </a:pPr>
            <a:r>
              <a:rPr lang="en-US" b="1" dirty="0" smtClean="0">
                <a:latin typeface="Poppins"/>
              </a:rPr>
              <a:t>Andrei Issakov, M.D., M.P.H., Ph.D.</a:t>
            </a:r>
          </a:p>
          <a:p>
            <a:pPr marL="342900" indent="-342900">
              <a:lnSpc>
                <a:spcPct val="120000"/>
              </a:lnSpc>
              <a:spcBef>
                <a:spcPts val="0"/>
              </a:spcBef>
            </a:pPr>
            <a:r>
              <a:rPr lang="en-US" sz="1800" b="1" dirty="0" smtClean="0">
                <a:latin typeface="Poppins"/>
              </a:rPr>
              <a:t>Former WHO Head of Health Services Provision, Facilities and Technology Planning &amp; Management, </a:t>
            </a:r>
          </a:p>
          <a:p>
            <a:pPr marL="342900" indent="-342900">
              <a:lnSpc>
                <a:spcPct val="120000"/>
              </a:lnSpc>
              <a:spcBef>
                <a:spcPts val="0"/>
              </a:spcBef>
            </a:pPr>
            <a:r>
              <a:rPr lang="en-US" sz="1800" b="1" dirty="0" smtClean="0">
                <a:latin typeface="Poppins"/>
              </a:rPr>
              <a:t>IFMBE Honorary Life Member, IFMBE CED Collaborator, </a:t>
            </a:r>
          </a:p>
          <a:p>
            <a:pPr marL="342900" indent="-342900">
              <a:lnSpc>
                <a:spcPct val="120000"/>
              </a:lnSpc>
              <a:spcBef>
                <a:spcPts val="0"/>
              </a:spcBef>
            </a:pPr>
            <a:r>
              <a:rPr lang="en-US" sz="1800" b="1" dirty="0" smtClean="0">
                <a:latin typeface="Poppins"/>
              </a:rPr>
              <a:t>Director Health Systems &amp; Technology Consulting, Geneva </a:t>
            </a:r>
            <a:endParaRPr lang="en-US" sz="1800" b="1" dirty="0">
              <a:latin typeface="Poppins"/>
            </a:endParaRPr>
          </a:p>
        </p:txBody>
      </p:sp>
    </p:spTree>
    <p:extLst>
      <p:ext uri="{BB962C8B-B14F-4D97-AF65-F5344CB8AC3E}">
        <p14:creationId xmlns="" xmlns:p14="http://schemas.microsoft.com/office/powerpoint/2010/main" val="8579540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 xmlns:a16="http://schemas.microsoft.com/office/drawing/2014/main" id="{CA4AAC06-1394-8343-89B4-D59498E81D03}"/>
              </a:ext>
            </a:extLst>
          </p:cNvPr>
          <p:cNvSpPr>
            <a:spLocks noGrp="1"/>
          </p:cNvSpPr>
          <p:nvPr>
            <p:ph type="title"/>
          </p:nvPr>
        </p:nvSpPr>
        <p:spPr>
          <a:xfrm>
            <a:off x="231420" y="778244"/>
            <a:ext cx="10117667" cy="914400"/>
          </a:xfrm>
        </p:spPr>
        <p:txBody>
          <a:bodyPr anchor="t">
            <a:normAutofit/>
          </a:bodyPr>
          <a:lstStyle/>
          <a:p>
            <a:r>
              <a:rPr lang="es-MX" sz="3600" b="1" dirty="0">
                <a:solidFill>
                  <a:srgbClr val="0070C0"/>
                </a:solidFill>
                <a:latin typeface="Poppins" pitchFamily="2" charset="77"/>
                <a:cs typeface="Poppins" pitchFamily="2" charset="77"/>
              </a:rPr>
              <a:t>Results</a:t>
            </a:r>
            <a:endParaRPr lang="es-MX" sz="3600" dirty="0">
              <a:solidFill>
                <a:srgbClr val="0070C0"/>
              </a:solidFill>
            </a:endParaRPr>
          </a:p>
        </p:txBody>
      </p:sp>
      <p:sp>
        <p:nvSpPr>
          <p:cNvPr id="3" name="Marcador de contenido 2">
            <a:extLst>
              <a:ext uri="{FF2B5EF4-FFF2-40B4-BE49-F238E27FC236}">
                <a16:creationId xmlns="" xmlns:a16="http://schemas.microsoft.com/office/drawing/2014/main" id="{B6A5AB52-EC55-E84E-BA46-6EECB36B6ACB}"/>
              </a:ext>
            </a:extLst>
          </p:cNvPr>
          <p:cNvSpPr>
            <a:spLocks noGrp="1"/>
          </p:cNvSpPr>
          <p:nvPr>
            <p:ph idx="1"/>
          </p:nvPr>
        </p:nvSpPr>
        <p:spPr>
          <a:xfrm>
            <a:off x="261909" y="1517887"/>
            <a:ext cx="11325034" cy="4911053"/>
          </a:xfrm>
        </p:spPr>
        <p:txBody>
          <a:bodyPr>
            <a:normAutofit fontScale="92500" lnSpcReduction="10000"/>
          </a:bodyPr>
          <a:lstStyle/>
          <a:p>
            <a:r>
              <a:rPr lang="en-US" sz="2000" dirty="0" smtClean="0">
                <a:latin typeface="Poppins"/>
              </a:rPr>
              <a:t>IFMBE CED is currently busy with identifying Russian-speaking lecturers, particularly in USA, Germany, Israel as well as colleagues from ex-USSR countries with international experience, </a:t>
            </a:r>
            <a:r>
              <a:rPr lang="en-US" sz="2000" dirty="0" smtClean="0">
                <a:latin typeface="Poppins"/>
              </a:rPr>
              <a:t>to </a:t>
            </a:r>
            <a:r>
              <a:rPr lang="en-US" sz="2000" dirty="0" smtClean="0">
                <a:latin typeface="Poppins"/>
              </a:rPr>
              <a:t>conduct these webinars.</a:t>
            </a:r>
          </a:p>
          <a:p>
            <a:pPr fontAlgn="base"/>
            <a:r>
              <a:rPr lang="en-US" sz="2000" dirty="0" smtClean="0">
                <a:latin typeface="Poppins"/>
              </a:rPr>
              <a:t>In parallel, we are working on identifying contact persons at </a:t>
            </a:r>
            <a:r>
              <a:rPr lang="en-US" sz="2000" dirty="0" err="1" smtClean="0">
                <a:latin typeface="Poppins"/>
              </a:rPr>
              <a:t>MoHs</a:t>
            </a:r>
            <a:r>
              <a:rPr lang="en-US" sz="2000" dirty="0" smtClean="0">
                <a:latin typeface="Poppins"/>
              </a:rPr>
              <a:t>, key healthcare provider organizations, professional societies, if such exist, and universities in CIS countries with two main purposes, i.e. to mobilize with their help as broad audience as possible, and to adapt the themes and content of webinars to needs and priorities of this group of countries. </a:t>
            </a:r>
          </a:p>
          <a:p>
            <a:pPr fontAlgn="base"/>
            <a:r>
              <a:rPr lang="en-US" sz="2000" dirty="0" smtClean="0">
                <a:latin typeface="Poppins"/>
              </a:rPr>
              <a:t>Both processes are quite advanced, and there are already a number of names on the list.</a:t>
            </a:r>
          </a:p>
          <a:p>
            <a:pPr lvl="0" fontAlgn="base"/>
            <a:r>
              <a:rPr lang="en-US" sz="2000" dirty="0" smtClean="0">
                <a:latin typeface="Poppins"/>
              </a:rPr>
              <a:t>Then, a </a:t>
            </a:r>
            <a:r>
              <a:rPr lang="en-US" sz="2000" dirty="0" smtClean="0">
                <a:latin typeface="Poppins"/>
              </a:rPr>
              <a:t>series of online meetings will be organized with </a:t>
            </a:r>
            <a:r>
              <a:rPr lang="en-US" sz="2000" dirty="0" smtClean="0">
                <a:latin typeface="Poppins"/>
              </a:rPr>
              <a:t>lecturers and focal points jointly </a:t>
            </a:r>
            <a:r>
              <a:rPr lang="en-US" sz="2000" dirty="0" smtClean="0">
                <a:latin typeface="Poppins"/>
              </a:rPr>
              <a:t>to go through the list of </a:t>
            </a:r>
            <a:r>
              <a:rPr lang="en-US" sz="2000" dirty="0" smtClean="0">
                <a:latin typeface="Poppins"/>
              </a:rPr>
              <a:t>w</a:t>
            </a:r>
            <a:r>
              <a:rPr lang="en-US" sz="2000" dirty="0" smtClean="0">
                <a:latin typeface="Poppins"/>
              </a:rPr>
              <a:t>ebinars already held and </a:t>
            </a:r>
            <a:r>
              <a:rPr lang="en-US" sz="2000" dirty="0" smtClean="0">
                <a:latin typeface="Poppins"/>
              </a:rPr>
              <a:t>to finalize the webinars program targeting the </a:t>
            </a:r>
            <a:r>
              <a:rPr lang="en-US" sz="2000" dirty="0" smtClean="0">
                <a:latin typeface="Poppins"/>
              </a:rPr>
              <a:t>key </a:t>
            </a:r>
            <a:r>
              <a:rPr lang="en-US" sz="2000" dirty="0" smtClean="0">
                <a:latin typeface="Poppins"/>
              </a:rPr>
              <a:t>HTM </a:t>
            </a:r>
            <a:r>
              <a:rPr lang="en-US" sz="2000" dirty="0" smtClean="0">
                <a:latin typeface="Poppins"/>
              </a:rPr>
              <a:t>issues </a:t>
            </a:r>
            <a:r>
              <a:rPr lang="en-US" sz="2000" dirty="0" smtClean="0">
                <a:latin typeface="Poppins"/>
              </a:rPr>
              <a:t>specific </a:t>
            </a:r>
            <a:r>
              <a:rPr lang="en-US" sz="2000" dirty="0" smtClean="0">
                <a:latin typeface="Poppins"/>
              </a:rPr>
              <a:t>to CIS </a:t>
            </a:r>
            <a:r>
              <a:rPr lang="en-US" sz="2000" dirty="0" smtClean="0">
                <a:latin typeface="Poppins"/>
              </a:rPr>
              <a:t>countries.</a:t>
            </a:r>
          </a:p>
          <a:p>
            <a:pPr lvl="0" fontAlgn="base"/>
            <a:r>
              <a:rPr lang="en-US" sz="2000" dirty="0" smtClean="0">
                <a:latin typeface="Poppins"/>
              </a:rPr>
              <a:t>By no means, the content of webinars would be a mechanical translation of </a:t>
            </a:r>
            <a:r>
              <a:rPr lang="en-US" sz="2000" dirty="0" smtClean="0">
                <a:latin typeface="Poppins"/>
              </a:rPr>
              <a:t>their already </a:t>
            </a:r>
            <a:r>
              <a:rPr lang="en-US" sz="2000" dirty="0" smtClean="0">
                <a:latin typeface="Poppins"/>
              </a:rPr>
              <a:t>developed English versions.  Identified Russian-speaking lecturers would pick up webinar themes according to their personal expertise, and adapt the existing content bringing in their personal experience as well as adding, if necessary, responses to country-specific questions posed by HTM focal </a:t>
            </a:r>
            <a:r>
              <a:rPr lang="en-US" sz="2000" dirty="0" smtClean="0">
                <a:latin typeface="Poppins"/>
              </a:rPr>
              <a:t>points. </a:t>
            </a:r>
            <a:endParaRPr lang="en-US" sz="2000" dirty="0" smtClean="0">
              <a:latin typeface="Poppins"/>
            </a:endParaRPr>
          </a:p>
          <a:p>
            <a:pPr lvl="0" fontAlgn="base"/>
            <a:r>
              <a:rPr lang="en-US" sz="2000" dirty="0" smtClean="0">
                <a:latin typeface="Poppins"/>
              </a:rPr>
              <a:t>It is planned to complete this preparatory work and start the program of Russian language CE/HTM Leadership Competency Webinars  by mid-2022.</a:t>
            </a:r>
            <a:endParaRPr lang="fr-CH" sz="2000" dirty="0">
              <a:latin typeface="Poppins"/>
            </a:endParaRPr>
          </a:p>
        </p:txBody>
      </p:sp>
    </p:spTree>
    <p:extLst>
      <p:ext uri="{BB962C8B-B14F-4D97-AF65-F5344CB8AC3E}">
        <p14:creationId xmlns="" xmlns:p14="http://schemas.microsoft.com/office/powerpoint/2010/main" val="74396871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 xmlns:a16="http://schemas.microsoft.com/office/drawing/2014/main" id="{63FEF59B-EF14-654A-B961-582AAD399196}"/>
              </a:ext>
            </a:extLst>
          </p:cNvPr>
          <p:cNvSpPr>
            <a:spLocks noGrp="1"/>
          </p:cNvSpPr>
          <p:nvPr>
            <p:ph type="title"/>
          </p:nvPr>
        </p:nvSpPr>
        <p:spPr>
          <a:xfrm>
            <a:off x="826654" y="1571625"/>
            <a:ext cx="10117667" cy="1857375"/>
          </a:xfrm>
        </p:spPr>
        <p:txBody>
          <a:bodyPr anchor="t">
            <a:normAutofit fontScale="90000"/>
          </a:bodyPr>
          <a:lstStyle/>
          <a:p>
            <a:pPr algn="ctr"/>
            <a:r>
              <a:rPr lang="en-US" sz="3200" b="1" dirty="0" smtClean="0">
                <a:latin typeface="Poppins"/>
              </a:rPr>
              <a:t/>
            </a:r>
            <a:br>
              <a:rPr lang="en-US" sz="3200" b="1" dirty="0" smtClean="0">
                <a:latin typeface="Poppins"/>
              </a:rPr>
            </a:br>
            <a:r>
              <a:rPr lang="en-US" sz="4000" b="1" dirty="0" smtClean="0">
                <a:latin typeface="Poppins"/>
              </a:rPr>
              <a:t>THANK YOU !!!</a:t>
            </a:r>
            <a:r>
              <a:rPr lang="en-US" sz="3200" b="1" dirty="0" smtClean="0">
                <a:latin typeface="Poppins"/>
              </a:rPr>
              <a:t/>
            </a:r>
            <a:br>
              <a:rPr lang="en-US" sz="3200" b="1" dirty="0" smtClean="0">
                <a:latin typeface="Poppins"/>
              </a:rPr>
            </a:br>
            <a:r>
              <a:rPr lang="en-US" sz="3200" b="1" dirty="0" smtClean="0">
                <a:latin typeface="Poppins"/>
              </a:rPr>
              <a:t/>
            </a:r>
            <a:br>
              <a:rPr lang="en-US" sz="3200" b="1" dirty="0" smtClean="0">
                <a:latin typeface="Poppins"/>
              </a:rPr>
            </a:br>
            <a:r>
              <a:rPr lang="en-US" sz="3200" b="1" dirty="0" smtClean="0">
                <a:latin typeface="Poppins"/>
              </a:rPr>
              <a:t>Andrei Issakov</a:t>
            </a:r>
            <a:endParaRPr lang="es-MX" sz="3200" i="1" dirty="0">
              <a:solidFill>
                <a:srgbClr val="0070C0"/>
              </a:solidFill>
              <a:latin typeface="Poppins Medium" pitchFamily="2" charset="77"/>
              <a:cs typeface="Poppins Medium" pitchFamily="2" charset="77"/>
            </a:endParaRPr>
          </a:p>
        </p:txBody>
      </p:sp>
      <p:sp>
        <p:nvSpPr>
          <p:cNvPr id="5" name="Marcador de contenido 2">
            <a:extLst>
              <a:ext uri="{FF2B5EF4-FFF2-40B4-BE49-F238E27FC236}">
                <a16:creationId xmlns="" xmlns:a16="http://schemas.microsoft.com/office/drawing/2014/main" id="{EF1396C2-E5FC-884C-80FD-E888936DAB54}"/>
              </a:ext>
            </a:extLst>
          </p:cNvPr>
          <p:cNvSpPr>
            <a:spLocks noGrp="1"/>
          </p:cNvSpPr>
          <p:nvPr>
            <p:ph idx="1"/>
          </p:nvPr>
        </p:nvSpPr>
        <p:spPr>
          <a:xfrm>
            <a:off x="440878" y="3761508"/>
            <a:ext cx="11060546" cy="1467717"/>
          </a:xfrm>
        </p:spPr>
        <p:txBody>
          <a:bodyPr>
            <a:normAutofit/>
          </a:bodyPr>
          <a:lstStyle/>
          <a:p>
            <a:pPr marL="0" lvl="0" indent="0" algn="ctr">
              <a:buClr>
                <a:schemeClr val="dk1"/>
              </a:buClr>
              <a:buSzPct val="25000"/>
              <a:buNone/>
            </a:pPr>
            <a:r>
              <a:rPr lang="fr-CH" sz="2000" b="1" i="1" dirty="0" smtClean="0">
                <a:latin typeface="Poppins" pitchFamily="2" charset="77"/>
                <a:ea typeface="Calibri"/>
                <a:cs typeface="Poppins" pitchFamily="2" charset="77"/>
                <a:sym typeface="Calibri"/>
                <a:hlinkClick r:id="rId2"/>
              </a:rPr>
              <a:t>andrei.issakov@hst-consulting.ch</a:t>
            </a:r>
            <a:endParaRPr lang="fr-CH" sz="2000" b="1" i="1" dirty="0" smtClean="0">
              <a:latin typeface="Poppins" pitchFamily="2" charset="77"/>
              <a:ea typeface="Calibri"/>
              <a:cs typeface="Poppins" pitchFamily="2" charset="77"/>
              <a:sym typeface="Calibri"/>
            </a:endParaRPr>
          </a:p>
          <a:p>
            <a:pPr marL="0" lvl="0" indent="0" algn="ctr">
              <a:buClr>
                <a:schemeClr val="dk1"/>
              </a:buClr>
              <a:buSzPct val="25000"/>
              <a:buNone/>
            </a:pPr>
            <a:endParaRPr lang="it-IT" sz="2000" b="1" i="1" dirty="0" smtClean="0">
              <a:latin typeface="Poppins" pitchFamily="2" charset="77"/>
              <a:ea typeface="Calibri"/>
              <a:cs typeface="Poppins" pitchFamily="2" charset="77"/>
              <a:sym typeface="Calibri"/>
            </a:endParaRPr>
          </a:p>
          <a:p>
            <a:pPr marL="0" lvl="0" indent="0" algn="ctr">
              <a:buClr>
                <a:schemeClr val="dk1"/>
              </a:buClr>
              <a:buSzPct val="25000"/>
              <a:buNone/>
            </a:pPr>
            <a:r>
              <a:rPr lang="it-IT" sz="2000" b="1" i="1" dirty="0" smtClean="0">
                <a:latin typeface="Poppins" pitchFamily="2" charset="77"/>
                <a:ea typeface="Calibri"/>
                <a:cs typeface="Poppins" pitchFamily="2" charset="77"/>
                <a:sym typeface="Calibri"/>
              </a:rPr>
              <a:t>Health Systems &amp; Technology International Consulting (HS&amp;T), Geneva, Switzerland</a:t>
            </a:r>
            <a:endParaRPr lang="it" sz="2000" b="1" i="1" dirty="0">
              <a:latin typeface="Poppins" pitchFamily="2" charset="77"/>
              <a:ea typeface="Calibri"/>
              <a:cs typeface="Poppins" pitchFamily="2" charset="77"/>
              <a:sym typeface="Calibri"/>
            </a:endParaRPr>
          </a:p>
        </p:txBody>
      </p:sp>
    </p:spTree>
    <p:extLst>
      <p:ext uri="{BB962C8B-B14F-4D97-AF65-F5344CB8AC3E}">
        <p14:creationId xmlns="" xmlns:p14="http://schemas.microsoft.com/office/powerpoint/2010/main" val="7907211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 xmlns:a16="http://schemas.microsoft.com/office/drawing/2014/main" id="{CA4AAC06-1394-8343-89B4-D59498E81D03}"/>
              </a:ext>
            </a:extLst>
          </p:cNvPr>
          <p:cNvSpPr>
            <a:spLocks noGrp="1"/>
          </p:cNvSpPr>
          <p:nvPr>
            <p:ph type="title"/>
          </p:nvPr>
        </p:nvSpPr>
        <p:spPr>
          <a:xfrm>
            <a:off x="231420" y="978276"/>
            <a:ext cx="10117667" cy="914400"/>
          </a:xfrm>
        </p:spPr>
        <p:txBody>
          <a:bodyPr anchor="t">
            <a:normAutofit/>
          </a:bodyPr>
          <a:lstStyle/>
          <a:p>
            <a:r>
              <a:rPr lang="es-MX" sz="3600" b="1" dirty="0">
                <a:solidFill>
                  <a:srgbClr val="0070C0"/>
                </a:solidFill>
                <a:latin typeface="Poppins" pitchFamily="2" charset="77"/>
                <a:cs typeface="Poppins" pitchFamily="2" charset="77"/>
              </a:rPr>
              <a:t>The Team / Workgroup</a:t>
            </a:r>
            <a:endParaRPr lang="es-MX" sz="3600" dirty="0">
              <a:solidFill>
                <a:srgbClr val="0070C0"/>
              </a:solidFill>
            </a:endParaRPr>
          </a:p>
        </p:txBody>
      </p:sp>
      <p:sp>
        <p:nvSpPr>
          <p:cNvPr id="3" name="Marcador de contenido 2">
            <a:extLst>
              <a:ext uri="{FF2B5EF4-FFF2-40B4-BE49-F238E27FC236}">
                <a16:creationId xmlns="" xmlns:a16="http://schemas.microsoft.com/office/drawing/2014/main" id="{B6A5AB52-EC55-E84E-BA46-6EECB36B6ACB}"/>
              </a:ext>
            </a:extLst>
          </p:cNvPr>
          <p:cNvSpPr>
            <a:spLocks noGrp="1"/>
          </p:cNvSpPr>
          <p:nvPr>
            <p:ph idx="1"/>
          </p:nvPr>
        </p:nvSpPr>
        <p:spPr>
          <a:xfrm>
            <a:off x="247841" y="1892676"/>
            <a:ext cx="10702380" cy="4258742"/>
          </a:xfrm>
        </p:spPr>
        <p:txBody>
          <a:bodyPr/>
          <a:lstStyle/>
          <a:p>
            <a:pPr marL="0" indent="0">
              <a:lnSpc>
                <a:spcPct val="107000"/>
              </a:lnSpc>
              <a:buNone/>
            </a:pPr>
            <a:r>
              <a:rPr lang="en-US" sz="4000" dirty="0" smtClean="0">
                <a:solidFill>
                  <a:srgbClr val="202124"/>
                </a:solidFill>
                <a:latin typeface="Poppins"/>
                <a:ea typeface="Calibri" panose="020F0502020204030204" pitchFamily="34" charset="0"/>
                <a:cs typeface="Calibri" panose="020F0502020204030204" pitchFamily="34" charset="0"/>
              </a:rPr>
              <a:t>Andrei Issakov, Switzerland/Russia</a:t>
            </a:r>
          </a:p>
          <a:p>
            <a:pPr marL="0" indent="0">
              <a:lnSpc>
                <a:spcPct val="107000"/>
              </a:lnSpc>
              <a:buNone/>
            </a:pPr>
            <a:r>
              <a:rPr lang="en-US" sz="4000" dirty="0" smtClean="0">
                <a:solidFill>
                  <a:srgbClr val="202124"/>
                </a:solidFill>
                <a:latin typeface="Poppins"/>
                <a:ea typeface="Calibri" panose="020F0502020204030204" pitchFamily="34" charset="0"/>
                <a:cs typeface="Calibri" panose="020F0502020204030204" pitchFamily="34" charset="0"/>
              </a:rPr>
              <a:t>Tom Judd, USA</a:t>
            </a:r>
          </a:p>
          <a:p>
            <a:pPr marL="0" indent="0">
              <a:buNone/>
            </a:pPr>
            <a:endParaRPr lang="es-MX" dirty="0">
              <a:solidFill>
                <a:schemeClr val="bg2">
                  <a:lumMod val="25000"/>
                </a:schemeClr>
              </a:solidFill>
            </a:endParaRPr>
          </a:p>
        </p:txBody>
      </p:sp>
    </p:spTree>
    <p:extLst>
      <p:ext uri="{BB962C8B-B14F-4D97-AF65-F5344CB8AC3E}">
        <p14:creationId xmlns="" xmlns:p14="http://schemas.microsoft.com/office/powerpoint/2010/main" val="101258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 xmlns:a16="http://schemas.microsoft.com/office/drawing/2014/main" id="{CA4AAC06-1394-8343-89B4-D59498E81D03}"/>
              </a:ext>
            </a:extLst>
          </p:cNvPr>
          <p:cNvSpPr>
            <a:spLocks noGrp="1"/>
          </p:cNvSpPr>
          <p:nvPr>
            <p:ph type="title"/>
          </p:nvPr>
        </p:nvSpPr>
        <p:spPr>
          <a:xfrm>
            <a:off x="231420" y="1034548"/>
            <a:ext cx="10117667" cy="914400"/>
          </a:xfrm>
        </p:spPr>
        <p:txBody>
          <a:bodyPr anchor="t">
            <a:normAutofit/>
          </a:bodyPr>
          <a:lstStyle/>
          <a:p>
            <a:r>
              <a:rPr lang="es-MX" sz="3600" b="1" dirty="0">
                <a:solidFill>
                  <a:srgbClr val="0070C0"/>
                </a:solidFill>
                <a:latin typeface="Poppins" pitchFamily="2" charset="77"/>
                <a:cs typeface="Poppins" pitchFamily="2" charset="77"/>
              </a:rPr>
              <a:t>Description</a:t>
            </a:r>
            <a:endParaRPr lang="es-MX" sz="3600" dirty="0">
              <a:solidFill>
                <a:srgbClr val="0070C0"/>
              </a:solidFill>
            </a:endParaRPr>
          </a:p>
        </p:txBody>
      </p:sp>
      <p:sp>
        <p:nvSpPr>
          <p:cNvPr id="3" name="Marcador de contenido 2">
            <a:extLst>
              <a:ext uri="{FF2B5EF4-FFF2-40B4-BE49-F238E27FC236}">
                <a16:creationId xmlns="" xmlns:a16="http://schemas.microsoft.com/office/drawing/2014/main" id="{B6A5AB52-EC55-E84E-BA46-6EECB36B6ACB}"/>
              </a:ext>
            </a:extLst>
          </p:cNvPr>
          <p:cNvSpPr>
            <a:spLocks noGrp="1"/>
          </p:cNvSpPr>
          <p:nvPr>
            <p:ph idx="1"/>
          </p:nvPr>
        </p:nvSpPr>
        <p:spPr>
          <a:xfrm>
            <a:off x="247840" y="1850471"/>
            <a:ext cx="11400209" cy="4072035"/>
          </a:xfrm>
        </p:spPr>
        <p:txBody>
          <a:bodyPr>
            <a:noAutofit/>
          </a:bodyPr>
          <a:lstStyle/>
          <a:p>
            <a:pPr marL="180000" indent="-180000">
              <a:lnSpc>
                <a:spcPct val="107000"/>
              </a:lnSpc>
            </a:pPr>
            <a:r>
              <a:rPr lang="en-US" sz="2200" dirty="0" smtClean="0">
                <a:solidFill>
                  <a:srgbClr val="000000"/>
                </a:solidFill>
                <a:latin typeface="Poppins"/>
                <a:ea typeface="Arial Unicode MS" panose="020B0604020202020204" pitchFamily="34" charset="-128"/>
              </a:rPr>
              <a:t>Following the 2019 Global CE Summit, IFMBE CED has developed CE Leadership Competency Webinar series demonstrating global best practices and leadership qualities needed to achieve excellence in a complex and demanding field of HTM and CE .</a:t>
            </a:r>
          </a:p>
          <a:p>
            <a:pPr marL="180000" indent="-180000">
              <a:lnSpc>
                <a:spcPct val="107000"/>
              </a:lnSpc>
            </a:pPr>
            <a:r>
              <a:rPr lang="en-US" sz="2200" dirty="0" smtClean="0">
                <a:solidFill>
                  <a:srgbClr val="000000"/>
                </a:solidFill>
                <a:latin typeface="Poppins"/>
                <a:ea typeface="Arial Unicode MS" panose="020B0604020202020204" pitchFamily="34" charset="-128"/>
              </a:rPr>
              <a:t>During 2020 and 2021, more than 20 </a:t>
            </a:r>
            <a:r>
              <a:rPr lang="en-US" sz="2200" dirty="0" smtClean="0">
                <a:solidFill>
                  <a:srgbClr val="000000"/>
                </a:solidFill>
                <a:latin typeface="Poppins"/>
                <a:ea typeface="Arial Unicode MS" panose="020B0604020202020204" pitchFamily="34" charset="-128"/>
              </a:rPr>
              <a:t>CE Leadership Competency </a:t>
            </a:r>
            <a:r>
              <a:rPr lang="en-US" sz="2200" dirty="0" smtClean="0">
                <a:solidFill>
                  <a:srgbClr val="000000"/>
                </a:solidFill>
                <a:latin typeface="Poppins"/>
                <a:ea typeface="Arial Unicode MS" panose="020B0604020202020204" pitchFamily="34" charset="-128"/>
              </a:rPr>
              <a:t>Webinars as well as webinars focused on different country experiences and </a:t>
            </a:r>
            <a:r>
              <a:rPr lang="en-US" sz="2200" dirty="0" smtClean="0">
                <a:latin typeface="Poppins"/>
              </a:rPr>
              <a:t>CE experiences in addressing </a:t>
            </a:r>
            <a:r>
              <a:rPr lang="en-US" sz="2200" dirty="0" smtClean="0">
                <a:latin typeface="Poppins"/>
              </a:rPr>
              <a:t>COVID-19 pandemic </a:t>
            </a:r>
            <a:r>
              <a:rPr lang="en-US" sz="2200" dirty="0" smtClean="0">
                <a:latin typeface="Poppins"/>
              </a:rPr>
              <a:t>challenges</a:t>
            </a:r>
            <a:r>
              <a:rPr lang="en-US" sz="2200" dirty="0" smtClean="0">
                <a:solidFill>
                  <a:srgbClr val="000000"/>
                </a:solidFill>
                <a:latin typeface="Poppins"/>
                <a:ea typeface="Arial Unicode MS" panose="020B0604020202020204" pitchFamily="34" charset="-128"/>
              </a:rPr>
              <a:t> </a:t>
            </a:r>
            <a:r>
              <a:rPr lang="en-US" sz="2200" dirty="0" smtClean="0">
                <a:solidFill>
                  <a:srgbClr val="000000"/>
                </a:solidFill>
                <a:latin typeface="Poppins"/>
                <a:ea typeface="Arial Unicode MS" panose="020B0604020202020204" pitchFamily="34" charset="-128"/>
              </a:rPr>
              <a:t>have been conducted that attracted a world-wide audience and proved to be </a:t>
            </a:r>
            <a:r>
              <a:rPr lang="en-US" sz="2200" dirty="0" smtClean="0">
                <a:solidFill>
                  <a:srgbClr val="000000"/>
                </a:solidFill>
                <a:latin typeface="Poppins"/>
                <a:ea typeface="Arial Unicode MS" panose="020B0604020202020204" pitchFamily="34" charset="-128"/>
              </a:rPr>
              <a:t>an indispensable educational and training resource for building and improving HTM &amp; CE capacities globally.</a:t>
            </a:r>
          </a:p>
          <a:p>
            <a:pPr marL="180000" indent="-180000">
              <a:lnSpc>
                <a:spcPct val="107000"/>
              </a:lnSpc>
            </a:pPr>
            <a:r>
              <a:rPr lang="en-US" sz="2200" dirty="0" smtClean="0">
                <a:solidFill>
                  <a:srgbClr val="000000"/>
                </a:solidFill>
                <a:latin typeface="Poppins"/>
                <a:ea typeface="Arial Unicode MS" panose="020B0604020202020204" pitchFamily="34" charset="-128"/>
              </a:rPr>
              <a:t>While </a:t>
            </a:r>
            <a:r>
              <a:rPr lang="en-US" sz="2200" dirty="0" smtClean="0">
                <a:solidFill>
                  <a:srgbClr val="000000"/>
                </a:solidFill>
                <a:latin typeface="Poppins"/>
                <a:ea typeface="Arial Unicode MS" panose="020B0604020202020204" pitchFamily="34" charset="-128"/>
              </a:rPr>
              <a:t>most of these webinars were held in English, some were also done in French and Spanish expanding the webinar reach to Francophone and Spanish-speaking countries.</a:t>
            </a:r>
          </a:p>
        </p:txBody>
      </p:sp>
    </p:spTree>
    <p:extLst>
      <p:ext uri="{BB962C8B-B14F-4D97-AF65-F5344CB8AC3E}">
        <p14:creationId xmlns="" xmlns:p14="http://schemas.microsoft.com/office/powerpoint/2010/main" val="19902496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 xmlns:a16="http://schemas.microsoft.com/office/drawing/2014/main" id="{CA4AAC06-1394-8343-89B4-D59498E81D03}"/>
              </a:ext>
            </a:extLst>
          </p:cNvPr>
          <p:cNvSpPr>
            <a:spLocks noGrp="1"/>
          </p:cNvSpPr>
          <p:nvPr>
            <p:ph type="title"/>
          </p:nvPr>
        </p:nvSpPr>
        <p:spPr>
          <a:xfrm>
            <a:off x="231420" y="1036748"/>
            <a:ext cx="10117667" cy="914400"/>
          </a:xfrm>
        </p:spPr>
        <p:txBody>
          <a:bodyPr anchor="t">
            <a:normAutofit/>
          </a:bodyPr>
          <a:lstStyle/>
          <a:p>
            <a:r>
              <a:rPr lang="es-MX" sz="3600" b="1" dirty="0" err="1" smtClean="0">
                <a:solidFill>
                  <a:srgbClr val="0070C0"/>
                </a:solidFill>
                <a:latin typeface="Poppins" pitchFamily="2" charset="77"/>
                <a:cs typeface="Poppins" pitchFamily="2" charset="77"/>
              </a:rPr>
              <a:t>Description</a:t>
            </a:r>
            <a:r>
              <a:rPr lang="es-MX" sz="3600" b="1" dirty="0" smtClean="0">
                <a:solidFill>
                  <a:srgbClr val="0070C0"/>
                </a:solidFill>
                <a:latin typeface="Poppins" pitchFamily="2" charset="77"/>
                <a:cs typeface="Poppins" pitchFamily="2" charset="77"/>
              </a:rPr>
              <a:t> </a:t>
            </a:r>
            <a:r>
              <a:rPr lang="es-MX" sz="2800" b="1" dirty="0" smtClean="0">
                <a:solidFill>
                  <a:srgbClr val="0070C0"/>
                </a:solidFill>
                <a:latin typeface="Poppins" pitchFamily="2" charset="77"/>
                <a:cs typeface="Poppins" pitchFamily="2" charset="77"/>
              </a:rPr>
              <a:t>(</a:t>
            </a:r>
            <a:r>
              <a:rPr lang="es-MX" sz="2800" b="1" dirty="0" err="1" smtClean="0">
                <a:solidFill>
                  <a:srgbClr val="0070C0"/>
                </a:solidFill>
                <a:latin typeface="Poppins" pitchFamily="2" charset="77"/>
                <a:cs typeface="Poppins" pitchFamily="2" charset="77"/>
              </a:rPr>
              <a:t>continued</a:t>
            </a:r>
            <a:r>
              <a:rPr lang="es-MX" sz="2800" b="1" dirty="0" smtClean="0">
                <a:solidFill>
                  <a:srgbClr val="0070C0"/>
                </a:solidFill>
                <a:latin typeface="Poppins" pitchFamily="2" charset="77"/>
                <a:cs typeface="Poppins" pitchFamily="2" charset="77"/>
              </a:rPr>
              <a:t>)</a:t>
            </a:r>
            <a:endParaRPr lang="es-MX" sz="3600" dirty="0">
              <a:solidFill>
                <a:srgbClr val="0070C0"/>
              </a:solidFill>
            </a:endParaRPr>
          </a:p>
        </p:txBody>
      </p:sp>
      <p:sp>
        <p:nvSpPr>
          <p:cNvPr id="3" name="Marcador de contenido 2">
            <a:extLst>
              <a:ext uri="{FF2B5EF4-FFF2-40B4-BE49-F238E27FC236}">
                <a16:creationId xmlns="" xmlns:a16="http://schemas.microsoft.com/office/drawing/2014/main" id="{B6A5AB52-EC55-E84E-BA46-6EECB36B6ACB}"/>
              </a:ext>
            </a:extLst>
          </p:cNvPr>
          <p:cNvSpPr>
            <a:spLocks noGrp="1"/>
          </p:cNvSpPr>
          <p:nvPr>
            <p:ph idx="1"/>
          </p:nvPr>
        </p:nvSpPr>
        <p:spPr>
          <a:xfrm>
            <a:off x="247841" y="1920812"/>
            <a:ext cx="11498682" cy="4405697"/>
          </a:xfrm>
        </p:spPr>
        <p:txBody>
          <a:bodyPr>
            <a:normAutofit/>
          </a:bodyPr>
          <a:lstStyle/>
          <a:p>
            <a:pPr marL="180000" indent="-180000">
              <a:lnSpc>
                <a:spcPct val="107000"/>
              </a:lnSpc>
            </a:pPr>
            <a:r>
              <a:rPr lang="en-US" sz="2000" dirty="0" smtClean="0">
                <a:latin typeface="Poppins"/>
              </a:rPr>
              <a:t>Another widely spoken international language is Russian.  It is used in official capacity or in public life in all ex-USSR </a:t>
            </a:r>
            <a:r>
              <a:rPr lang="en-US" sz="2000" dirty="0" smtClean="0">
                <a:latin typeface="Poppins"/>
              </a:rPr>
              <a:t>countries.  Large </a:t>
            </a:r>
            <a:r>
              <a:rPr lang="en-US" sz="2000" dirty="0" smtClean="0">
                <a:latin typeface="Poppins"/>
              </a:rPr>
              <a:t>numbers of Russian speakers can also be found in other countries such as US, Israel, Germany, </a:t>
            </a:r>
            <a:r>
              <a:rPr lang="en-US" sz="2000" dirty="0" smtClean="0">
                <a:latin typeface="Poppins"/>
              </a:rPr>
              <a:t>countries </a:t>
            </a:r>
            <a:r>
              <a:rPr lang="en-US" sz="2000" dirty="0" smtClean="0">
                <a:latin typeface="Poppins"/>
              </a:rPr>
              <a:t>of the former Eastern </a:t>
            </a:r>
            <a:r>
              <a:rPr lang="en-US" sz="2000" dirty="0" smtClean="0">
                <a:latin typeface="Poppins"/>
              </a:rPr>
              <a:t>block, and other countries. </a:t>
            </a:r>
            <a:r>
              <a:rPr lang="en-US" sz="2000" dirty="0" smtClean="0">
                <a:latin typeface="Poppins"/>
              </a:rPr>
              <a:t>There are some 260 million Russian speakers worldwide.  It is one of the official WHO languages, and one of the working languages of the WHO European Office.</a:t>
            </a:r>
          </a:p>
          <a:p>
            <a:pPr marL="180000" indent="-180000">
              <a:lnSpc>
                <a:spcPct val="107000"/>
              </a:lnSpc>
            </a:pPr>
            <a:r>
              <a:rPr lang="en-US" sz="2000" dirty="0" smtClean="0">
                <a:latin typeface="Poppins"/>
              </a:rPr>
              <a:t>However, HTM community </a:t>
            </a:r>
            <a:r>
              <a:rPr lang="en-US" sz="2000" dirty="0" smtClean="0">
                <a:latin typeface="Poppins"/>
              </a:rPr>
              <a:t>particularly in </a:t>
            </a:r>
            <a:r>
              <a:rPr lang="en-US" sz="2000" dirty="0" smtClean="0">
                <a:latin typeface="Poppins"/>
              </a:rPr>
              <a:t>ex-USSR countries</a:t>
            </a:r>
            <a:r>
              <a:rPr lang="en-US" sz="2000" dirty="0" smtClean="0">
                <a:latin typeface="Poppins"/>
              </a:rPr>
              <a:t> </a:t>
            </a:r>
            <a:r>
              <a:rPr lang="en-US" sz="2000" dirty="0" smtClean="0">
                <a:latin typeface="Poppins"/>
              </a:rPr>
              <a:t>remains largely isolated from the mainstream of international professional exchanges in the area of CE and HTM.</a:t>
            </a:r>
          </a:p>
          <a:p>
            <a:pPr marL="180000" indent="-180000">
              <a:lnSpc>
                <a:spcPct val="107000"/>
              </a:lnSpc>
            </a:pPr>
            <a:r>
              <a:rPr lang="en-US" sz="2000" dirty="0" smtClean="0">
                <a:latin typeface="Poppins"/>
              </a:rPr>
              <a:t>This particularly refers to the Commonwealth of Independent States (CIS), a diverse grouping of all countries of the former Soviet Union, except Baltic States that being EU members are in a completely different situation as they have to make sure that their HTM approaches and capacity are adequate to meet European quality standards. </a:t>
            </a:r>
            <a:endParaRPr lang="en-US" sz="2000" dirty="0">
              <a:latin typeface="Poppins"/>
            </a:endParaRPr>
          </a:p>
        </p:txBody>
      </p:sp>
    </p:spTree>
    <p:extLst>
      <p:ext uri="{BB962C8B-B14F-4D97-AF65-F5344CB8AC3E}">
        <p14:creationId xmlns="" xmlns:p14="http://schemas.microsoft.com/office/powerpoint/2010/main" val="19902496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 xmlns:a16="http://schemas.microsoft.com/office/drawing/2014/main" id="{CA4AAC06-1394-8343-89B4-D59498E81D03}"/>
              </a:ext>
            </a:extLst>
          </p:cNvPr>
          <p:cNvSpPr>
            <a:spLocks noGrp="1"/>
          </p:cNvSpPr>
          <p:nvPr>
            <p:ph type="title"/>
          </p:nvPr>
        </p:nvSpPr>
        <p:spPr>
          <a:xfrm>
            <a:off x="231420" y="952120"/>
            <a:ext cx="10117667" cy="914400"/>
          </a:xfrm>
        </p:spPr>
        <p:txBody>
          <a:bodyPr anchor="t">
            <a:normAutofit/>
          </a:bodyPr>
          <a:lstStyle/>
          <a:p>
            <a:r>
              <a:rPr lang="es-MX" sz="3600" b="1" dirty="0" err="1" smtClean="0">
                <a:solidFill>
                  <a:srgbClr val="0070C0"/>
                </a:solidFill>
                <a:latin typeface="Poppins" pitchFamily="2" charset="77"/>
                <a:cs typeface="Poppins" pitchFamily="2" charset="77"/>
              </a:rPr>
              <a:t>Description</a:t>
            </a:r>
            <a:r>
              <a:rPr lang="es-MX" sz="3600" b="1" dirty="0" smtClean="0">
                <a:solidFill>
                  <a:srgbClr val="0070C0"/>
                </a:solidFill>
                <a:latin typeface="Poppins" pitchFamily="2" charset="77"/>
                <a:cs typeface="Poppins" pitchFamily="2" charset="77"/>
              </a:rPr>
              <a:t> </a:t>
            </a:r>
            <a:r>
              <a:rPr lang="es-MX" sz="2800" b="1" dirty="0" smtClean="0">
                <a:solidFill>
                  <a:srgbClr val="0070C0"/>
                </a:solidFill>
                <a:latin typeface="Poppins" pitchFamily="2" charset="77"/>
                <a:cs typeface="Poppins" pitchFamily="2" charset="77"/>
              </a:rPr>
              <a:t>(</a:t>
            </a:r>
            <a:r>
              <a:rPr lang="es-MX" sz="2800" b="1" dirty="0" err="1" smtClean="0">
                <a:solidFill>
                  <a:srgbClr val="0070C0"/>
                </a:solidFill>
                <a:latin typeface="Poppins" pitchFamily="2" charset="77"/>
                <a:cs typeface="Poppins" pitchFamily="2" charset="77"/>
              </a:rPr>
              <a:t>continued</a:t>
            </a:r>
            <a:r>
              <a:rPr lang="es-MX" sz="2800" b="1" dirty="0" smtClean="0">
                <a:solidFill>
                  <a:srgbClr val="0070C0"/>
                </a:solidFill>
                <a:latin typeface="Poppins" pitchFamily="2" charset="77"/>
                <a:cs typeface="Poppins" pitchFamily="2" charset="77"/>
              </a:rPr>
              <a:t>)</a:t>
            </a:r>
            <a:endParaRPr lang="es-MX" sz="3600" dirty="0">
              <a:solidFill>
                <a:srgbClr val="0070C0"/>
              </a:solidFill>
            </a:endParaRPr>
          </a:p>
        </p:txBody>
      </p:sp>
      <p:sp>
        <p:nvSpPr>
          <p:cNvPr id="3" name="Marcador de contenido 2">
            <a:extLst>
              <a:ext uri="{FF2B5EF4-FFF2-40B4-BE49-F238E27FC236}">
                <a16:creationId xmlns="" xmlns:a16="http://schemas.microsoft.com/office/drawing/2014/main" id="{B6A5AB52-EC55-E84E-BA46-6EECB36B6ACB}"/>
              </a:ext>
            </a:extLst>
          </p:cNvPr>
          <p:cNvSpPr>
            <a:spLocks noGrp="1"/>
          </p:cNvSpPr>
          <p:nvPr>
            <p:ph idx="1"/>
          </p:nvPr>
        </p:nvSpPr>
        <p:spPr>
          <a:xfrm>
            <a:off x="247841" y="1600107"/>
            <a:ext cx="11498682" cy="4702219"/>
          </a:xfrm>
        </p:spPr>
        <p:txBody>
          <a:bodyPr>
            <a:normAutofit/>
          </a:bodyPr>
          <a:lstStyle/>
          <a:p>
            <a:pPr marL="180000" indent="-180000">
              <a:lnSpc>
                <a:spcPct val="107000"/>
              </a:lnSpc>
            </a:pPr>
            <a:r>
              <a:rPr lang="en-US" sz="2000" dirty="0" smtClean="0">
                <a:latin typeface="Poppins"/>
              </a:rPr>
              <a:t>Analyzing the reasons for that is not the subject of this presentation, but it may be attributed to:</a:t>
            </a:r>
          </a:p>
          <a:p>
            <a:pPr marL="637200" lvl="1" indent="-180000">
              <a:lnSpc>
                <a:spcPct val="107000"/>
              </a:lnSpc>
            </a:pPr>
            <a:r>
              <a:rPr lang="en-US" sz="1800" dirty="0" smtClean="0">
                <a:latin typeface="Poppins"/>
              </a:rPr>
              <a:t>The language barrier as English remains not that widely spoken in CIS, particularly outside big cities, </a:t>
            </a:r>
          </a:p>
          <a:p>
            <a:pPr marL="637200" lvl="1" indent="-180000">
              <a:lnSpc>
                <a:spcPct val="107000"/>
              </a:lnSpc>
            </a:pPr>
            <a:r>
              <a:rPr lang="en-US" sz="1800" dirty="0" smtClean="0">
                <a:latin typeface="Poppins"/>
              </a:rPr>
              <a:t>Lack of proactive approach on the part of local engineers and technicians in searching for external sources of information and professional contacts, </a:t>
            </a:r>
          </a:p>
          <a:p>
            <a:pPr marL="637200" lvl="1" indent="-180000">
              <a:lnSpc>
                <a:spcPct val="107000"/>
              </a:lnSpc>
            </a:pPr>
            <a:r>
              <a:rPr lang="en-US" sz="1800" dirty="0" smtClean="0">
                <a:latin typeface="Poppins"/>
              </a:rPr>
              <a:t>Lack of support from authorities and lack of incentives for learning best practices and innovative approaches in HTM that remain largely unknown to a wider HTM community in these countries. </a:t>
            </a:r>
          </a:p>
          <a:p>
            <a:pPr marL="180000" indent="-180000">
              <a:lnSpc>
                <a:spcPct val="107000"/>
              </a:lnSpc>
            </a:pPr>
            <a:r>
              <a:rPr lang="en-US" sz="2000" dirty="0" smtClean="0">
                <a:latin typeface="Poppins"/>
              </a:rPr>
              <a:t>However, throughout the years, there were a range of international efforts to share international knowledge and best practices with colleagues from Russia and other countries of CIS:</a:t>
            </a:r>
          </a:p>
          <a:p>
            <a:pPr marL="637200" lvl="1" indent="-180000">
              <a:lnSpc>
                <a:spcPct val="107000"/>
              </a:lnSpc>
            </a:pPr>
            <a:r>
              <a:rPr lang="en-US" sz="1800" dirty="0" smtClean="0">
                <a:latin typeface="Poppins"/>
              </a:rPr>
              <a:t>ACEWs (1993 – Boston, 1999 – Moscow, 2000 – Chicago) and ACEW-type Workshops  by WHO in partnership with ACCE and SCIH (1999 – Nizhny Novgorod, 2000 – Penza)</a:t>
            </a:r>
          </a:p>
          <a:p>
            <a:pPr marL="637200" lvl="1" indent="-180000">
              <a:lnSpc>
                <a:spcPct val="107000"/>
              </a:lnSpc>
            </a:pPr>
            <a:r>
              <a:rPr lang="en-US" sz="1800" dirty="0" smtClean="0">
                <a:latin typeface="Poppins"/>
              </a:rPr>
              <a:t>Various HTM-related projects by WHO, GIZ, SCIH, AIHA, M4H ….  in Ukraine, Kyrgyzstan, Uzbekistan, Tajikistan…..</a:t>
            </a:r>
          </a:p>
          <a:p>
            <a:pPr marL="637200" lvl="1" indent="-180000">
              <a:lnSpc>
                <a:spcPct val="107000"/>
              </a:lnSpc>
            </a:pPr>
            <a:r>
              <a:rPr lang="en-US" sz="1800" dirty="0" smtClean="0">
                <a:latin typeface="Poppins"/>
              </a:rPr>
              <a:t>Publications in Russian language</a:t>
            </a:r>
            <a:endParaRPr lang="fr-CH" sz="1800" dirty="0">
              <a:latin typeface="Poppins"/>
            </a:endParaRPr>
          </a:p>
        </p:txBody>
      </p:sp>
    </p:spTree>
    <p:extLst>
      <p:ext uri="{BB962C8B-B14F-4D97-AF65-F5344CB8AC3E}">
        <p14:creationId xmlns="" xmlns:p14="http://schemas.microsoft.com/office/powerpoint/2010/main" val="19902496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 xmlns:a16="http://schemas.microsoft.com/office/drawing/2014/main" id="{CA4AAC06-1394-8343-89B4-D59498E81D03}"/>
              </a:ext>
            </a:extLst>
          </p:cNvPr>
          <p:cNvSpPr>
            <a:spLocks noGrp="1"/>
          </p:cNvSpPr>
          <p:nvPr>
            <p:ph type="title"/>
          </p:nvPr>
        </p:nvSpPr>
        <p:spPr>
          <a:xfrm>
            <a:off x="231420" y="952120"/>
            <a:ext cx="10117667" cy="914400"/>
          </a:xfrm>
        </p:spPr>
        <p:txBody>
          <a:bodyPr anchor="t">
            <a:normAutofit/>
          </a:bodyPr>
          <a:lstStyle/>
          <a:p>
            <a:r>
              <a:rPr lang="es-MX" sz="3600" b="1" dirty="0" err="1" smtClean="0">
                <a:solidFill>
                  <a:srgbClr val="0070C0"/>
                </a:solidFill>
                <a:latin typeface="Poppins" pitchFamily="2" charset="77"/>
                <a:cs typeface="Poppins" pitchFamily="2" charset="77"/>
              </a:rPr>
              <a:t>Description</a:t>
            </a:r>
            <a:r>
              <a:rPr lang="es-MX" sz="3600" b="1" dirty="0" smtClean="0">
                <a:solidFill>
                  <a:srgbClr val="0070C0"/>
                </a:solidFill>
                <a:latin typeface="Poppins" pitchFamily="2" charset="77"/>
                <a:cs typeface="Poppins" pitchFamily="2" charset="77"/>
              </a:rPr>
              <a:t> </a:t>
            </a:r>
            <a:r>
              <a:rPr lang="es-MX" sz="2800" b="1" dirty="0" smtClean="0">
                <a:solidFill>
                  <a:srgbClr val="0070C0"/>
                </a:solidFill>
                <a:latin typeface="Poppins" pitchFamily="2" charset="77"/>
                <a:cs typeface="Poppins" pitchFamily="2" charset="77"/>
              </a:rPr>
              <a:t>(</a:t>
            </a:r>
            <a:r>
              <a:rPr lang="es-MX" sz="2800" b="1" dirty="0" err="1" smtClean="0">
                <a:solidFill>
                  <a:srgbClr val="0070C0"/>
                </a:solidFill>
                <a:latin typeface="Poppins" pitchFamily="2" charset="77"/>
                <a:cs typeface="Poppins" pitchFamily="2" charset="77"/>
              </a:rPr>
              <a:t>continued</a:t>
            </a:r>
            <a:r>
              <a:rPr lang="es-MX" sz="2800" b="1" dirty="0" smtClean="0">
                <a:solidFill>
                  <a:srgbClr val="0070C0"/>
                </a:solidFill>
                <a:latin typeface="Poppins" pitchFamily="2" charset="77"/>
                <a:cs typeface="Poppins" pitchFamily="2" charset="77"/>
              </a:rPr>
              <a:t>)</a:t>
            </a:r>
            <a:endParaRPr lang="es-MX" sz="3600" dirty="0">
              <a:solidFill>
                <a:srgbClr val="0070C0"/>
              </a:solidFill>
            </a:endParaRPr>
          </a:p>
        </p:txBody>
      </p:sp>
      <p:pic>
        <p:nvPicPr>
          <p:cNvPr id="1026" name="Picture 2"/>
          <p:cNvPicPr>
            <a:picLocks noGrp="1" noChangeAspect="1" noChangeArrowheads="1"/>
          </p:cNvPicPr>
          <p:nvPr>
            <p:ph idx="1"/>
          </p:nvPr>
        </p:nvPicPr>
        <p:blipFill>
          <a:blip r:embed="rId2"/>
          <a:srcRect/>
          <a:stretch>
            <a:fillRect/>
          </a:stretch>
        </p:blipFill>
        <p:spPr bwMode="auto">
          <a:xfrm>
            <a:off x="1012880" y="1541373"/>
            <a:ext cx="4194837" cy="4887562"/>
          </a:xfrm>
          <a:prstGeom prst="rect">
            <a:avLst/>
          </a:prstGeom>
          <a:noFill/>
          <a:ln w="9525">
            <a:noFill/>
            <a:miter lim="800000"/>
            <a:headEnd/>
            <a:tailEnd/>
          </a:ln>
        </p:spPr>
      </p:pic>
      <p:pic>
        <p:nvPicPr>
          <p:cNvPr id="1028" name="Picture 4"/>
          <p:cNvPicPr>
            <a:picLocks noChangeAspect="1" noChangeArrowheads="1"/>
          </p:cNvPicPr>
          <p:nvPr/>
        </p:nvPicPr>
        <p:blipFill>
          <a:blip r:embed="rId3"/>
          <a:srcRect/>
          <a:stretch>
            <a:fillRect/>
          </a:stretch>
        </p:blipFill>
        <p:spPr bwMode="auto">
          <a:xfrm>
            <a:off x="5444194" y="1011971"/>
            <a:ext cx="5542671" cy="5389769"/>
          </a:xfrm>
          <a:prstGeom prst="rect">
            <a:avLst/>
          </a:prstGeom>
          <a:noFill/>
          <a:ln w="9525">
            <a:noFill/>
            <a:miter lim="800000"/>
            <a:headEnd/>
            <a:tailEnd/>
          </a:ln>
        </p:spPr>
      </p:pic>
    </p:spTree>
    <p:extLst>
      <p:ext uri="{BB962C8B-B14F-4D97-AF65-F5344CB8AC3E}">
        <p14:creationId xmlns="" xmlns:p14="http://schemas.microsoft.com/office/powerpoint/2010/main" val="19902496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 xmlns:a16="http://schemas.microsoft.com/office/drawing/2014/main" id="{CA4AAC06-1394-8343-89B4-D59498E81D03}"/>
              </a:ext>
            </a:extLst>
          </p:cNvPr>
          <p:cNvSpPr>
            <a:spLocks noGrp="1"/>
          </p:cNvSpPr>
          <p:nvPr>
            <p:ph type="title"/>
          </p:nvPr>
        </p:nvSpPr>
        <p:spPr>
          <a:xfrm>
            <a:off x="231420" y="839796"/>
            <a:ext cx="10117667" cy="914400"/>
          </a:xfrm>
        </p:spPr>
        <p:txBody>
          <a:bodyPr anchor="t">
            <a:normAutofit/>
          </a:bodyPr>
          <a:lstStyle/>
          <a:p>
            <a:r>
              <a:rPr lang="es-MX" sz="3600" b="1" dirty="0" err="1" smtClean="0">
                <a:solidFill>
                  <a:srgbClr val="0070C0"/>
                </a:solidFill>
                <a:latin typeface="Poppins" pitchFamily="2" charset="77"/>
                <a:cs typeface="Poppins" pitchFamily="2" charset="77"/>
              </a:rPr>
              <a:t>Description</a:t>
            </a:r>
            <a:r>
              <a:rPr lang="es-MX" sz="3600" b="1" dirty="0" smtClean="0">
                <a:solidFill>
                  <a:srgbClr val="0070C0"/>
                </a:solidFill>
                <a:latin typeface="Poppins" pitchFamily="2" charset="77"/>
                <a:cs typeface="Poppins" pitchFamily="2" charset="77"/>
              </a:rPr>
              <a:t> </a:t>
            </a:r>
            <a:r>
              <a:rPr lang="es-MX" sz="2800" b="1" dirty="0" smtClean="0">
                <a:solidFill>
                  <a:srgbClr val="0070C0"/>
                </a:solidFill>
                <a:latin typeface="Poppins" pitchFamily="2" charset="77"/>
                <a:cs typeface="Poppins" pitchFamily="2" charset="77"/>
              </a:rPr>
              <a:t>(</a:t>
            </a:r>
            <a:r>
              <a:rPr lang="es-MX" sz="2800" b="1" dirty="0" err="1" smtClean="0">
                <a:solidFill>
                  <a:srgbClr val="0070C0"/>
                </a:solidFill>
                <a:latin typeface="Poppins" pitchFamily="2" charset="77"/>
                <a:cs typeface="Poppins" pitchFamily="2" charset="77"/>
              </a:rPr>
              <a:t>continued</a:t>
            </a:r>
            <a:r>
              <a:rPr lang="es-MX" sz="2800" b="1" dirty="0" smtClean="0">
                <a:solidFill>
                  <a:srgbClr val="0070C0"/>
                </a:solidFill>
                <a:latin typeface="Poppins" pitchFamily="2" charset="77"/>
                <a:cs typeface="Poppins" pitchFamily="2" charset="77"/>
              </a:rPr>
              <a:t>)</a:t>
            </a:r>
            <a:endParaRPr lang="es-MX" sz="3600" dirty="0">
              <a:solidFill>
                <a:srgbClr val="0070C0"/>
              </a:solidFill>
            </a:endParaRPr>
          </a:p>
        </p:txBody>
      </p:sp>
      <p:sp>
        <p:nvSpPr>
          <p:cNvPr id="3" name="Marcador de contenido 2">
            <a:extLst>
              <a:ext uri="{FF2B5EF4-FFF2-40B4-BE49-F238E27FC236}">
                <a16:creationId xmlns="" xmlns:a16="http://schemas.microsoft.com/office/drawing/2014/main" id="{B6A5AB52-EC55-E84E-BA46-6EECB36B6ACB}"/>
              </a:ext>
            </a:extLst>
          </p:cNvPr>
          <p:cNvSpPr>
            <a:spLocks noGrp="1"/>
          </p:cNvSpPr>
          <p:nvPr>
            <p:ph idx="1"/>
          </p:nvPr>
        </p:nvSpPr>
        <p:spPr>
          <a:xfrm>
            <a:off x="247841" y="1399636"/>
            <a:ext cx="11498682" cy="5415500"/>
          </a:xfrm>
        </p:spPr>
        <p:txBody>
          <a:bodyPr>
            <a:normAutofit fontScale="92500"/>
          </a:bodyPr>
          <a:lstStyle/>
          <a:p>
            <a:r>
              <a:rPr lang="en-US" sz="2000" dirty="0" smtClean="0">
                <a:ea typeface="Times New Roman" panose="02020603050405020304" pitchFamily="18" charset="0"/>
              </a:rPr>
              <a:t>In spite of these efforts, </a:t>
            </a:r>
            <a:r>
              <a:rPr lang="en-US" sz="2000" dirty="0" smtClean="0"/>
              <a:t>CE/HTM as it is understood internationally remain largely unknown </a:t>
            </a:r>
            <a:r>
              <a:rPr lang="en-US" sz="2000" dirty="0" smtClean="0"/>
              <a:t>in CIS </a:t>
            </a:r>
            <a:r>
              <a:rPr lang="en-US" sz="2000" dirty="0" smtClean="0"/>
              <a:t>countries. Most of the available written “HTM” materials (in Russian) are about maintenance and repair only.</a:t>
            </a:r>
          </a:p>
          <a:p>
            <a:r>
              <a:rPr lang="en-US" sz="2000" dirty="0" smtClean="0"/>
              <a:t> At the same time, some HTM-related elements are rather well </a:t>
            </a:r>
            <a:r>
              <a:rPr lang="en-US" sz="2000" dirty="0" smtClean="0"/>
              <a:t>developed in Russia and some other CIS counties:</a:t>
            </a:r>
            <a:endParaRPr lang="en-US" sz="2000" dirty="0" smtClean="0"/>
          </a:p>
          <a:p>
            <a:pPr lvl="1"/>
            <a:r>
              <a:rPr lang="en-US" sz="1800" dirty="0" smtClean="0"/>
              <a:t>Regulatory mechanisms are quite comprehensive and are strictly followed as far as technology market access is concerned.</a:t>
            </a:r>
          </a:p>
          <a:p>
            <a:pPr lvl="1"/>
            <a:r>
              <a:rPr lang="en-US" sz="1800" dirty="0" smtClean="0"/>
              <a:t>Biomedical engineering education (both under- and post-graduate) is rather good and sophisticated.</a:t>
            </a:r>
          </a:p>
          <a:p>
            <a:pPr lvl="1"/>
            <a:r>
              <a:rPr lang="en-US" sz="1800" dirty="0" smtClean="0"/>
              <a:t>HTA is also being developed in recent years but </a:t>
            </a:r>
            <a:r>
              <a:rPr lang="en-US" sz="1800" dirty="0" smtClean="0"/>
              <a:t>still has </a:t>
            </a:r>
            <a:r>
              <a:rPr lang="en-US" sz="1800" dirty="0" smtClean="0"/>
              <a:t>a </a:t>
            </a:r>
            <a:r>
              <a:rPr lang="en-US" sz="1800" dirty="0" smtClean="0"/>
              <a:t>long way to go to become an integral part of decision-making</a:t>
            </a:r>
            <a:r>
              <a:rPr lang="en-US" sz="1600" dirty="0" smtClean="0"/>
              <a:t>.</a:t>
            </a:r>
          </a:p>
          <a:p>
            <a:r>
              <a:rPr lang="en-US" sz="2000" dirty="0" smtClean="0"/>
              <a:t>However  in general, HTM is not viewed as a logical sequence of integrated events.  Various parts of the HTM cycle are separated and being dealt with by different actors </a:t>
            </a:r>
            <a:r>
              <a:rPr lang="en-US" sz="2000" dirty="0" smtClean="0"/>
              <a:t>separately without any interaction.  </a:t>
            </a:r>
            <a:endParaRPr lang="en-US" sz="2000" dirty="0" smtClean="0"/>
          </a:p>
          <a:p>
            <a:r>
              <a:rPr lang="en-US" sz="2000" dirty="0" smtClean="0"/>
              <a:t>Needs assessment and selection are ad </a:t>
            </a:r>
            <a:r>
              <a:rPr lang="en-US" sz="2000" dirty="0" err="1" smtClean="0"/>
              <a:t>hoq</a:t>
            </a:r>
            <a:r>
              <a:rPr lang="en-US" sz="2000" dirty="0" smtClean="0"/>
              <a:t> and opportunistic.</a:t>
            </a:r>
          </a:p>
          <a:p>
            <a:r>
              <a:rPr lang="en-US" sz="2000" dirty="0" smtClean="0"/>
              <a:t>There are practically no in-house CE departments, and this function is outsourced to private or state-run companies.  In Russia, the inventory in most of facilities outside Moscow and St Petersburg is obsolete and large part of it (around 40 %) is not used due to various reasons.  In other CIS countries, for example, in Central Asia, situation is even worse. </a:t>
            </a:r>
            <a:endParaRPr lang="fr-CH" sz="2000" dirty="0" smtClean="0"/>
          </a:p>
          <a:p>
            <a:r>
              <a:rPr lang="en-US" sz="2000" dirty="0" smtClean="0"/>
              <a:t>The book demonstrated in the previous slide is being read and referred to in various </a:t>
            </a:r>
            <a:r>
              <a:rPr lang="en-US" sz="2000" dirty="0" smtClean="0"/>
              <a:t>journal articles </a:t>
            </a:r>
            <a:r>
              <a:rPr lang="en-US" sz="2000" dirty="0" smtClean="0"/>
              <a:t>but concepts and practices described there are not widely implemented.</a:t>
            </a:r>
            <a:endParaRPr lang="fr-CH" sz="2000" dirty="0"/>
          </a:p>
        </p:txBody>
      </p:sp>
    </p:spTree>
    <p:extLst>
      <p:ext uri="{BB962C8B-B14F-4D97-AF65-F5344CB8AC3E}">
        <p14:creationId xmlns="" xmlns:p14="http://schemas.microsoft.com/office/powerpoint/2010/main" val="19902496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 xmlns:a16="http://schemas.microsoft.com/office/drawing/2014/main" id="{CA4AAC06-1394-8343-89B4-D59498E81D03}"/>
              </a:ext>
            </a:extLst>
          </p:cNvPr>
          <p:cNvSpPr>
            <a:spLocks noGrp="1"/>
          </p:cNvSpPr>
          <p:nvPr>
            <p:ph type="title"/>
          </p:nvPr>
        </p:nvSpPr>
        <p:spPr>
          <a:xfrm>
            <a:off x="231420" y="765276"/>
            <a:ext cx="11627205" cy="914400"/>
          </a:xfrm>
        </p:spPr>
        <p:txBody>
          <a:bodyPr anchor="t">
            <a:normAutofit/>
          </a:bodyPr>
          <a:lstStyle/>
          <a:p>
            <a:r>
              <a:rPr lang="en-US" sz="3600" b="1" dirty="0" smtClean="0">
                <a:solidFill>
                  <a:srgbClr val="0070C0"/>
                </a:solidFill>
                <a:latin typeface="Poppins" pitchFamily="2" charset="77"/>
                <a:cs typeface="Poppins" pitchFamily="2" charset="77"/>
              </a:rPr>
              <a:t>Goals of the project and final users that will benefit</a:t>
            </a:r>
            <a:endParaRPr lang="en-US" sz="3600" dirty="0">
              <a:solidFill>
                <a:srgbClr val="0070C0"/>
              </a:solidFill>
            </a:endParaRPr>
          </a:p>
        </p:txBody>
      </p:sp>
      <p:sp>
        <p:nvSpPr>
          <p:cNvPr id="3" name="Marcador de contenido 2">
            <a:extLst>
              <a:ext uri="{FF2B5EF4-FFF2-40B4-BE49-F238E27FC236}">
                <a16:creationId xmlns="" xmlns:a16="http://schemas.microsoft.com/office/drawing/2014/main" id="{B6A5AB52-EC55-E84E-BA46-6EECB36B6ACB}"/>
              </a:ext>
            </a:extLst>
          </p:cNvPr>
          <p:cNvSpPr>
            <a:spLocks noGrp="1"/>
          </p:cNvSpPr>
          <p:nvPr>
            <p:ph idx="1"/>
          </p:nvPr>
        </p:nvSpPr>
        <p:spPr>
          <a:xfrm>
            <a:off x="247841" y="1533715"/>
            <a:ext cx="11610784" cy="5079641"/>
          </a:xfrm>
        </p:spPr>
        <p:txBody>
          <a:bodyPr>
            <a:noAutofit/>
          </a:bodyPr>
          <a:lstStyle/>
          <a:p>
            <a:pPr marL="180000" indent="-180000">
              <a:lnSpc>
                <a:spcPct val="107000"/>
              </a:lnSpc>
            </a:pPr>
            <a:r>
              <a:rPr lang="en-US" sz="1900" dirty="0" smtClean="0">
                <a:latin typeface="Poppins"/>
                <a:ea typeface="Times New Roman" panose="02020603050405020304" pitchFamily="18" charset="0"/>
              </a:rPr>
              <a:t>Unfortunately, working contacts with </a:t>
            </a:r>
            <a:r>
              <a:rPr lang="en-US" sz="1900" dirty="0" smtClean="0">
                <a:latin typeface="Poppins"/>
                <a:ea typeface="Times New Roman" panose="02020603050405020304" pitchFamily="18" charset="0"/>
              </a:rPr>
              <a:t>Russian-speaking </a:t>
            </a:r>
            <a:r>
              <a:rPr lang="en-US" sz="1900" dirty="0" smtClean="0">
                <a:latin typeface="Poppins"/>
                <a:ea typeface="Times New Roman" panose="02020603050405020304" pitchFamily="18" charset="0"/>
              </a:rPr>
              <a:t>HTM professionals  are sporadic, and there are currently very few mechanisms for involving them in regular productive exchanges.</a:t>
            </a:r>
          </a:p>
          <a:p>
            <a:pPr marL="180000" indent="-180000">
              <a:lnSpc>
                <a:spcPct val="107000"/>
              </a:lnSpc>
            </a:pPr>
            <a:r>
              <a:rPr lang="en-US" sz="1900" dirty="0" smtClean="0">
                <a:latin typeface="Poppins"/>
              </a:rPr>
              <a:t>Responding to </a:t>
            </a:r>
            <a:r>
              <a:rPr lang="en-US" sz="1900" dirty="0" smtClean="0">
                <a:latin typeface="Poppins"/>
              </a:rPr>
              <a:t>this </a:t>
            </a:r>
            <a:r>
              <a:rPr lang="en-US" sz="1900" dirty="0" smtClean="0">
                <a:latin typeface="Poppins"/>
              </a:rPr>
              <a:t>situation, </a:t>
            </a:r>
            <a:r>
              <a:rPr lang="en-US" sz="1900" dirty="0" smtClean="0">
                <a:latin typeface="Poppins"/>
              </a:rPr>
              <a:t>IFMBE CED has decided to offer CE/HTM Leadership Competency Webinars in Russian language starting in 2022 on selected subjects </a:t>
            </a:r>
            <a:r>
              <a:rPr lang="en-US" sz="1900" dirty="0" smtClean="0">
                <a:latin typeface="Poppins"/>
              </a:rPr>
              <a:t>identified as </a:t>
            </a:r>
            <a:r>
              <a:rPr lang="en-US" sz="1900" dirty="0" smtClean="0">
                <a:latin typeface="Poppins"/>
              </a:rPr>
              <a:t>global priorities:</a:t>
            </a:r>
          </a:p>
          <a:p>
            <a:pPr lvl="1" fontAlgn="base"/>
            <a:r>
              <a:rPr lang="en-US" sz="1800" b="1" dirty="0" smtClean="0">
                <a:latin typeface="Poppins"/>
              </a:rPr>
              <a:t>HTM</a:t>
            </a:r>
            <a:r>
              <a:rPr lang="en-US" sz="1800" dirty="0" smtClean="0">
                <a:latin typeface="Poppins"/>
              </a:rPr>
              <a:t>: Assessing and managing health technologies (HT)</a:t>
            </a:r>
            <a:endParaRPr lang="fr-CH" sz="1800" dirty="0" smtClean="0">
              <a:latin typeface="Poppins"/>
            </a:endParaRPr>
          </a:p>
          <a:p>
            <a:pPr lvl="1" fontAlgn="base"/>
            <a:r>
              <a:rPr lang="en-US" sz="1800" b="1" dirty="0" smtClean="0">
                <a:latin typeface="Poppins"/>
              </a:rPr>
              <a:t>Cost</a:t>
            </a:r>
            <a:r>
              <a:rPr lang="en-US" sz="1800" dirty="0" smtClean="0">
                <a:latin typeface="Poppins"/>
              </a:rPr>
              <a:t>: Containing HT-related costs and increasing ROI</a:t>
            </a:r>
            <a:endParaRPr lang="fr-CH" sz="1800" dirty="0" smtClean="0">
              <a:latin typeface="Poppins"/>
            </a:endParaRPr>
          </a:p>
          <a:p>
            <a:pPr lvl="1" fontAlgn="base"/>
            <a:r>
              <a:rPr lang="en-US" sz="1800" b="1" dirty="0" smtClean="0">
                <a:latin typeface="Poppins"/>
              </a:rPr>
              <a:t>Quality &amp; Safety (Q&amp;S)</a:t>
            </a:r>
            <a:r>
              <a:rPr lang="en-US" sz="1800" dirty="0" smtClean="0">
                <a:latin typeface="Poppins"/>
              </a:rPr>
              <a:t>: Improving HT-related patient &amp; staff safety and quality</a:t>
            </a:r>
            <a:endParaRPr lang="fr-CH" sz="1800" dirty="0" smtClean="0">
              <a:latin typeface="Poppins"/>
            </a:endParaRPr>
          </a:p>
          <a:p>
            <a:pPr lvl="1" fontAlgn="base"/>
            <a:r>
              <a:rPr lang="en-US" sz="1800" b="1" dirty="0" smtClean="0">
                <a:latin typeface="Poppins"/>
              </a:rPr>
              <a:t>Partner with Clinicians</a:t>
            </a:r>
            <a:r>
              <a:rPr lang="en-US" sz="1800" dirty="0" smtClean="0">
                <a:latin typeface="Poppins"/>
              </a:rPr>
              <a:t>: Supporting clinical caregivers using HT</a:t>
            </a:r>
            <a:endParaRPr lang="fr-CH" sz="1800" dirty="0" smtClean="0">
              <a:latin typeface="Poppins"/>
            </a:endParaRPr>
          </a:p>
          <a:p>
            <a:pPr lvl="1" fontAlgn="base"/>
            <a:r>
              <a:rPr lang="en-US" sz="1800" b="1" dirty="0" smtClean="0">
                <a:latin typeface="Poppins"/>
              </a:rPr>
              <a:t>Innovation</a:t>
            </a:r>
            <a:r>
              <a:rPr lang="en-US" sz="1800" dirty="0" smtClean="0">
                <a:latin typeface="Poppins"/>
              </a:rPr>
              <a:t>: Innovating new care processes using HT</a:t>
            </a:r>
            <a:endParaRPr lang="fr-CH" sz="1800" dirty="0" smtClean="0">
              <a:latin typeface="Poppins"/>
            </a:endParaRPr>
          </a:p>
          <a:p>
            <a:pPr lvl="1" fontAlgn="base"/>
            <a:r>
              <a:rPr lang="en-US" sz="1800" b="1" dirty="0" smtClean="0">
                <a:latin typeface="Poppins"/>
              </a:rPr>
              <a:t>Digital Health</a:t>
            </a:r>
            <a:r>
              <a:rPr lang="en-US" sz="1800" dirty="0" smtClean="0">
                <a:latin typeface="Poppins"/>
              </a:rPr>
              <a:t>: Using digital health care to improve patient access and care</a:t>
            </a:r>
            <a:endParaRPr lang="fr-CH" sz="1800" dirty="0" smtClean="0">
              <a:latin typeface="Poppins"/>
            </a:endParaRPr>
          </a:p>
          <a:p>
            <a:pPr lvl="1" fontAlgn="base"/>
            <a:r>
              <a:rPr lang="en-US" sz="1800" b="1" dirty="0" smtClean="0">
                <a:latin typeface="Poppins"/>
              </a:rPr>
              <a:t>Regulation</a:t>
            </a:r>
            <a:r>
              <a:rPr lang="en-US" sz="1800" dirty="0" smtClean="0">
                <a:latin typeface="Poppins"/>
              </a:rPr>
              <a:t>: Addressing HT regulation challenges</a:t>
            </a:r>
            <a:endParaRPr lang="fr-CH" sz="1800" dirty="0" smtClean="0">
              <a:latin typeface="Poppins"/>
            </a:endParaRPr>
          </a:p>
          <a:p>
            <a:pPr lvl="1" fontAlgn="base"/>
            <a:r>
              <a:rPr lang="en-US" sz="1800" b="1" dirty="0" smtClean="0">
                <a:latin typeface="Poppins"/>
              </a:rPr>
              <a:t>Policy &amp; Legislation</a:t>
            </a:r>
            <a:r>
              <a:rPr lang="en-US" sz="1800" dirty="0" smtClean="0">
                <a:latin typeface="Poppins"/>
              </a:rPr>
              <a:t>: Developing appropriate HT-related policy and legislation</a:t>
            </a:r>
            <a:endParaRPr lang="fr-CH" sz="1800" dirty="0" smtClean="0">
              <a:latin typeface="Poppins"/>
            </a:endParaRPr>
          </a:p>
          <a:p>
            <a:pPr lvl="1" fontAlgn="base"/>
            <a:r>
              <a:rPr lang="en-US" sz="1800" b="1" dirty="0" smtClean="0">
                <a:latin typeface="Poppins"/>
              </a:rPr>
              <a:t>Partner with Health Leaders</a:t>
            </a:r>
            <a:r>
              <a:rPr lang="en-US" sz="1800" dirty="0" smtClean="0">
                <a:latin typeface="Poppins"/>
              </a:rPr>
              <a:t>: Develop reporting/communication relationships with healthcare decision makers</a:t>
            </a:r>
            <a:endParaRPr lang="fr-CH" sz="1800" dirty="0" smtClean="0">
              <a:latin typeface="Poppins"/>
            </a:endParaRPr>
          </a:p>
          <a:p>
            <a:pPr lvl="1" fontAlgn="base"/>
            <a:r>
              <a:rPr lang="en-US" sz="1800" b="1" dirty="0" smtClean="0">
                <a:latin typeface="Poppins"/>
              </a:rPr>
              <a:t>Partner with Allied Health</a:t>
            </a:r>
            <a:r>
              <a:rPr lang="en-US" sz="1800" dirty="0" smtClean="0">
                <a:latin typeface="Poppins"/>
              </a:rPr>
              <a:t>: Optimizing partnerships and communications with allied health professionals</a:t>
            </a:r>
            <a:endParaRPr lang="fr-CH" sz="1800" dirty="0">
              <a:latin typeface="Poppins"/>
            </a:endParaRPr>
          </a:p>
        </p:txBody>
      </p:sp>
    </p:spTree>
    <p:extLst>
      <p:ext uri="{BB962C8B-B14F-4D97-AF65-F5344CB8AC3E}">
        <p14:creationId xmlns="" xmlns:p14="http://schemas.microsoft.com/office/powerpoint/2010/main" val="26950834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 xmlns:a16="http://schemas.microsoft.com/office/drawing/2014/main" id="{CA4AAC06-1394-8343-89B4-D59498E81D03}"/>
              </a:ext>
            </a:extLst>
          </p:cNvPr>
          <p:cNvSpPr>
            <a:spLocks noGrp="1"/>
          </p:cNvSpPr>
          <p:nvPr>
            <p:ph type="title"/>
          </p:nvPr>
        </p:nvSpPr>
        <p:spPr>
          <a:xfrm>
            <a:off x="231420" y="849684"/>
            <a:ext cx="11627205" cy="914400"/>
          </a:xfrm>
        </p:spPr>
        <p:txBody>
          <a:bodyPr anchor="t">
            <a:normAutofit/>
          </a:bodyPr>
          <a:lstStyle/>
          <a:p>
            <a:r>
              <a:rPr lang="en-US" sz="3600" b="1" dirty="0" smtClean="0">
                <a:solidFill>
                  <a:srgbClr val="0070C0"/>
                </a:solidFill>
                <a:latin typeface="Poppins" pitchFamily="2" charset="77"/>
                <a:cs typeface="Poppins" pitchFamily="2" charset="77"/>
              </a:rPr>
              <a:t>Goals of the project and final users that will benefit</a:t>
            </a:r>
            <a:endParaRPr lang="en-US" sz="3600" dirty="0">
              <a:solidFill>
                <a:srgbClr val="0070C0"/>
              </a:solidFill>
            </a:endParaRPr>
          </a:p>
        </p:txBody>
      </p:sp>
      <p:sp>
        <p:nvSpPr>
          <p:cNvPr id="3" name="Marcador de contenido 2">
            <a:extLst>
              <a:ext uri="{FF2B5EF4-FFF2-40B4-BE49-F238E27FC236}">
                <a16:creationId xmlns="" xmlns:a16="http://schemas.microsoft.com/office/drawing/2014/main" id="{B6A5AB52-EC55-E84E-BA46-6EECB36B6ACB}"/>
              </a:ext>
            </a:extLst>
          </p:cNvPr>
          <p:cNvSpPr>
            <a:spLocks noGrp="1"/>
          </p:cNvSpPr>
          <p:nvPr>
            <p:ph idx="1"/>
          </p:nvPr>
        </p:nvSpPr>
        <p:spPr>
          <a:xfrm>
            <a:off x="247841" y="1421171"/>
            <a:ext cx="11610784" cy="5079641"/>
          </a:xfrm>
        </p:spPr>
        <p:txBody>
          <a:bodyPr>
            <a:noAutofit/>
          </a:bodyPr>
          <a:lstStyle/>
          <a:p>
            <a:pPr marL="180000" indent="-180000">
              <a:lnSpc>
                <a:spcPct val="107000"/>
              </a:lnSpc>
            </a:pPr>
            <a:r>
              <a:rPr lang="en-US" sz="2000" dirty="0" smtClean="0">
                <a:latin typeface="Poppins"/>
              </a:rPr>
              <a:t>The target audience that IFMBE CED is planning to reach and who will benefit from this project are CE and HTM professionals in Russian-speaking countries, primarily Russia and countries of CIS.</a:t>
            </a:r>
          </a:p>
          <a:p>
            <a:pPr marL="180000" indent="-180000">
              <a:lnSpc>
                <a:spcPct val="107000"/>
              </a:lnSpc>
            </a:pPr>
            <a:r>
              <a:rPr lang="en-US" sz="2000" dirty="0" smtClean="0">
                <a:latin typeface="Poppins"/>
              </a:rPr>
              <a:t>We expect that our audience would be those affiliated with </a:t>
            </a:r>
            <a:r>
              <a:rPr lang="en-US" sz="2000" dirty="0" err="1" smtClean="0">
                <a:latin typeface="Poppins"/>
              </a:rPr>
              <a:t>MoHs</a:t>
            </a:r>
            <a:r>
              <a:rPr lang="en-US" sz="2000" dirty="0" smtClean="0">
                <a:latin typeface="Poppins"/>
              </a:rPr>
              <a:t> and other health authorities at regional and municipal levels, hospitals and other health care provider organizations, healthcare equipment service state-run and private companies, and biomedical engineering programs at universities and other educational establishments.</a:t>
            </a:r>
          </a:p>
          <a:p>
            <a:pPr marL="180000" indent="-180000">
              <a:lnSpc>
                <a:spcPct val="107000"/>
              </a:lnSpc>
            </a:pPr>
            <a:r>
              <a:rPr lang="en-US" sz="2000" dirty="0" smtClean="0">
                <a:latin typeface="Poppins"/>
              </a:rPr>
              <a:t>The pure technical engineering knowledge and skills are more than sufficient in this group of countries. What is lacking is the appreciation of modern HTM concepts and awareness of HTM best practices, and hence their application to the routine operation of health sector and health care services.</a:t>
            </a:r>
          </a:p>
          <a:p>
            <a:pPr marL="180000" indent="-180000">
              <a:lnSpc>
                <a:spcPct val="107000"/>
              </a:lnSpc>
            </a:pPr>
            <a:r>
              <a:rPr lang="en-US" sz="2000" dirty="0" smtClean="0">
                <a:latin typeface="Poppins"/>
              </a:rPr>
              <a:t>Therefore, our key target groups, particularly those affiliated with authorities and hospital leadership as well as with universities, by learning</a:t>
            </a:r>
            <a:r>
              <a:rPr lang="en-US" sz="2000" dirty="0" smtClean="0">
                <a:latin typeface="Poppins"/>
                <a:ea typeface="Times New Roman" panose="02020603050405020304" pitchFamily="18" charset="0"/>
              </a:rPr>
              <a:t> HTM state-of-the-art, </a:t>
            </a:r>
            <a:r>
              <a:rPr lang="en-US" sz="2000" dirty="0" smtClean="0">
                <a:latin typeface="Poppins"/>
              </a:rPr>
              <a:t>best practices and innovative approaches are expected to optimize country HTM organization and practices, and add HTM focus to biomedical engineering educational programs.   </a:t>
            </a:r>
          </a:p>
        </p:txBody>
      </p:sp>
    </p:spTree>
    <p:extLst>
      <p:ext uri="{BB962C8B-B14F-4D97-AF65-F5344CB8AC3E}">
        <p14:creationId xmlns="" xmlns:p14="http://schemas.microsoft.com/office/powerpoint/2010/main" val="2695083450"/>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2994</TotalTime>
  <Words>1211</Words>
  <Application>Microsoft Office PowerPoint</Application>
  <PresentationFormat>Custom</PresentationFormat>
  <Paragraphs>65</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Tema de Office</vt:lpstr>
      <vt:lpstr>Reaching Out to Russian-speaking HTM Professionals with CE/HTM Leadership Competency Webinars </vt:lpstr>
      <vt:lpstr>The Team / Workgroup</vt:lpstr>
      <vt:lpstr>Description</vt:lpstr>
      <vt:lpstr>Description (continued)</vt:lpstr>
      <vt:lpstr>Description (continued)</vt:lpstr>
      <vt:lpstr>Description (continued)</vt:lpstr>
      <vt:lpstr>Description (continued)</vt:lpstr>
      <vt:lpstr>Goals of the project and final users that will benefit</vt:lpstr>
      <vt:lpstr>Goals of the project and final users that will benefit</vt:lpstr>
      <vt:lpstr>Results</vt:lpstr>
      <vt:lpstr> THANK YOU !!!  Andrei Issakov</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Estefania Cajigas</dc:creator>
  <cp:lastModifiedBy>Andrei</cp:lastModifiedBy>
  <cp:revision>226</cp:revision>
  <dcterms:created xsi:type="dcterms:W3CDTF">2021-09-01T19:24:00Z</dcterms:created>
  <dcterms:modified xsi:type="dcterms:W3CDTF">2021-10-10T12:08:25Z</dcterms:modified>
</cp:coreProperties>
</file>