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5" r:id="rId5"/>
    <p:sldId id="266" r:id="rId6"/>
    <p:sldId id="263" r:id="rId7"/>
    <p:sldId id="267" r:id="rId8"/>
    <p:sldId id="264" r:id="rId9"/>
    <p:sldId id="268" r:id="rId10"/>
    <p:sldId id="269" r:id="rId11"/>
    <p:sldId id="26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49" autoAdjust="0"/>
  </p:normalViewPr>
  <p:slideViewPr>
    <p:cSldViewPr snapToGrid="0" snapToObjects="1">
      <p:cViewPr varScale="1">
        <p:scale>
          <a:sx n="70" d="100"/>
          <a:sy n="70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CA0A-EB76-4D1B-B7B8-910D750957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DA58-95B1-4107-8687-E998859A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DA58-95B1-4107-8687-E998859A9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8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Reprocessing of N95 Respirators in Healthcare Facilities</a:t>
            </a: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997998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Dr. Anas Aljabo, PhD </a:t>
            </a:r>
          </a:p>
          <a:p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SteriLabs/SteriPro Canada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1A153-46A1-40EB-9DD2-5C111F8C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71" y="2452816"/>
            <a:ext cx="2881687" cy="1122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0F98F-F64A-4F7C-8404-881D071B7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341" y="6270888"/>
            <a:ext cx="1221300" cy="4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Takeaway Messages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0" y="1728132"/>
            <a:ext cx="7041960" cy="4423286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Validation of reprocessing must be performed based on established standards </a:t>
            </a:r>
          </a:p>
          <a:p>
            <a:pPr lvl="1"/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AAMI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TIR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30 and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AAMI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TIR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12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Functionality testing is a critical component in the validation of the reprocessing process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Proposed reprocessing processes must be practical utilizing commonly used methods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Reuse of some N95 respirators models (e.g. 1870+) in case of emergency is possible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8FD11-34C5-41B7-BA8E-25E0AF40D2DA}"/>
              </a:ext>
            </a:extLst>
          </p:cNvPr>
          <p:cNvSpPr txBox="1"/>
          <p:nvPr/>
        </p:nvSpPr>
        <p:spPr>
          <a:xfrm>
            <a:off x="141111" y="6078992"/>
            <a:ext cx="6843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Aljabo A, Mueller E, Abdul-Azeez D, Hoare T, Jain A. Gravity steam reprocessing in healthcare facilities for the reuse of N95 respirators. J Hosp Infect. 2020 </a:t>
            </a:r>
            <a:r>
              <a:rPr lang="en-US" sz="1200" b="1" dirty="0" err="1"/>
              <a:t>Dec;106</a:t>
            </a:r>
            <a:r>
              <a:rPr lang="en-US" sz="1200" b="1" dirty="0"/>
              <a:t>(4):698-708. </a:t>
            </a:r>
            <a:r>
              <a:rPr lang="en-US" sz="1200" b="1" dirty="0" err="1"/>
              <a:t>doi</a:t>
            </a:r>
            <a:r>
              <a:rPr lang="en-US" sz="1200" b="1" dirty="0"/>
              <a:t>: 10.1016/</a:t>
            </a:r>
            <a:r>
              <a:rPr lang="en-US" sz="1200" b="1" dirty="0" err="1"/>
              <a:t>j.jhin.2020.09.032</a:t>
            </a:r>
            <a:r>
              <a:rPr lang="en-US" sz="1200" b="1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D5958-32C4-4D67-9FAF-F1F257C2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821" y="1435476"/>
            <a:ext cx="4060909" cy="44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Dr. Anas Aljabo, PhD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anas.aljabo@steriprocanada.com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SteriLabs, Canada 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290194"/>
            <a:ext cx="7126082" cy="386122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Anas Aljabo – SteriLabs/SteriPro </a:t>
            </a:r>
          </a:p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Eva Mueller –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McMaster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University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Dabeer Abdul-Azeez –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McMaster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University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Todd Hoare –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McMaster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</a:rPr>
              <a:t>University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Arun Jain – SteriLabs/SteriPro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556BE-43FA-4C25-BD60-2A113EFB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16" y="978276"/>
            <a:ext cx="4441428" cy="1730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121C3-DACC-4595-A59B-B2EA5868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51" y="2964897"/>
            <a:ext cx="3127937" cy="1730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27AFD-F8AA-4392-A944-9D9C87A22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210" y="4695689"/>
            <a:ext cx="3218296" cy="1194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2FD0CD-F36E-46B8-8F0B-57119733BB25}"/>
              </a:ext>
            </a:extLst>
          </p:cNvPr>
          <p:cNvSpPr txBox="1"/>
          <p:nvPr/>
        </p:nvSpPr>
        <p:spPr>
          <a:xfrm>
            <a:off x="231420" y="4932294"/>
            <a:ext cx="7232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Aljabo A, Mueller E, Abdul-Azeez D, Hoare T, Jain A. Gravity steam reprocessing in healthcare facilities for the reuse of N95 respirators. J Hosp Infect. 2020 </a:t>
            </a:r>
            <a:r>
              <a:rPr lang="en-US" dirty="0" err="1"/>
              <a:t>Dec;106</a:t>
            </a:r>
            <a:r>
              <a:rPr lang="en-US" dirty="0"/>
              <a:t>(4):698-708. </a:t>
            </a:r>
            <a:r>
              <a:rPr lang="en-US" dirty="0" err="1"/>
              <a:t>doi</a:t>
            </a:r>
            <a:r>
              <a:rPr lang="en-US" dirty="0"/>
              <a:t>: 10.1016/</a:t>
            </a:r>
            <a:r>
              <a:rPr lang="en-US" dirty="0" err="1"/>
              <a:t>j.jhin.2020.09.032</a:t>
            </a:r>
            <a:r>
              <a:rPr lang="en-US" dirty="0"/>
              <a:t>. </a:t>
            </a:r>
            <a:r>
              <a:rPr lang="en-US" dirty="0" err="1"/>
              <a:t>Epub</a:t>
            </a:r>
            <a:r>
              <a:rPr lang="en-US" dirty="0"/>
              <a:t> 2020 Oct 2. </a:t>
            </a:r>
            <a:r>
              <a:rPr lang="en-US" dirty="0" err="1"/>
              <a:t>PMID</a:t>
            </a:r>
            <a:r>
              <a:rPr lang="en-US" dirty="0"/>
              <a:t>: 33017616; </a:t>
            </a:r>
            <a:r>
              <a:rPr lang="en-US" dirty="0" err="1"/>
              <a:t>PMCID</a:t>
            </a:r>
            <a:r>
              <a:rPr lang="en-US" dirty="0"/>
              <a:t>: </a:t>
            </a:r>
            <a:r>
              <a:rPr lang="en-US" dirty="0" err="1"/>
              <a:t>PMC7530561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Background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89100"/>
            <a:ext cx="10702380" cy="446231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shortage of N95 respirators in hospitals around the world due to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COVID19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Respirators are not designed to be used more than once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Due to shortages of N95 respirators their reuse is now being promoted by WHO and CDC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Reprocessing of medical devices is based on the use of validated processes 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 remove soil and contaminants by cleaning 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 inactivate microorganisms by disinfection or sterilization 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41" y="802107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Regulatory requirements for the Reprocessing</a:t>
            </a:r>
            <a:r>
              <a:rPr lang="es-MX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of</a:t>
            </a:r>
            <a:r>
              <a:rPr lang="es-MX" sz="3600" dirty="0">
                <a:solidFill>
                  <a:srgbClr val="0070C0"/>
                </a:solidFill>
              </a:rPr>
              <a:t> N95 </a:t>
            </a:r>
            <a:r>
              <a:rPr lang="en-US" sz="3600" dirty="0">
                <a:solidFill>
                  <a:srgbClr val="0070C0"/>
                </a:solidFill>
              </a:rPr>
              <a:t>respirators</a:t>
            </a:r>
            <a:r>
              <a:rPr lang="es-MX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778467"/>
            <a:ext cx="7788812" cy="465817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Effective cleaning of masks is not feasible due to their intrinsic filtering fabric structure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Given the pandemic stress on respirator supplies, reprocessing without cleaning is now being accepted as an alternative as long as respirators are returned to their original user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Regulations place reprocessing companies under the same regulations as manufacturers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Disclosure of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material compatibility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filtration performance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respirator fit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contamination presence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Reduce pathogenic burden with bacterial sporicidal testing ; SAL of 10^-6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45208-D626-42BC-8EF4-C3C66129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08" y="1387692"/>
            <a:ext cx="3242951" cy="47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N95 respirators reprocessing</a:t>
            </a:r>
            <a:r>
              <a:rPr lang="es-MX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experiments </a:t>
            </a:r>
            <a:r>
              <a:rPr lang="es-MX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32857"/>
            <a:ext cx="10702380" cy="475524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Many recent publications do not adhere to standardized testing protocols</a:t>
            </a:r>
          </a:p>
          <a:p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In comparing the results from N95 reprocessing experiments ensure testing beyond simple viricidal abilities</a:t>
            </a:r>
          </a:p>
          <a:p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Results collected using unregulated laboratory testing standards are useful for rapidly advancing of knowledge </a:t>
            </a:r>
          </a:p>
          <a:p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But cannot be promoted or supported by health organizations for clinically proven safety</a:t>
            </a:r>
          </a:p>
          <a:p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Experimental reprocessing methods include  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Ultraviolet Irradiation </a:t>
            </a:r>
          </a:p>
          <a:p>
            <a:pPr lvl="1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Vaporized and Liquid Hydrogen Peroxide </a:t>
            </a:r>
          </a:p>
          <a:p>
            <a:pPr lvl="1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Dry and Moist Heat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807453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Study design and benefits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27464"/>
            <a:ext cx="7528998" cy="45239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3M™ N95 respirators models tested; 1860,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1860s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1870+, 9105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Packaged surgical instruments used to simulate full reprocessing load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Non-toxic commonly used gravity steam reprocessing method that can be implemented easily in hospitals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121 °C for 30 minutes followed by 30 minutes of drying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reprocessing cycle was executed at a reduced level of treatment to assess the efficacy of the cycle at half of the exposure time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Geobacillus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Stearothermophilus spore suspension demonstrates high resistance to moist heat and represents worst-case scenario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6E33E-62A4-4864-A0D6-65CAE3A4C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69" y="1264653"/>
            <a:ext cx="3746889" cy="461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E3ED4-8FEB-4118-A661-70383E5B1251}"/>
              </a:ext>
            </a:extLst>
          </p:cNvPr>
          <p:cNvSpPr txBox="1"/>
          <p:nvPr/>
        </p:nvSpPr>
        <p:spPr>
          <a:xfrm>
            <a:off x="247841" y="6050547"/>
            <a:ext cx="6717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Aljabo A, Mueller E, Abdul-Azeez D, Hoare T, Jain A. Gravity steam reprocessing in healthcare facilities for the reuse of N95 respirators. J Hosp Infect. 2020 </a:t>
            </a:r>
            <a:r>
              <a:rPr lang="en-US" sz="1100" b="1" dirty="0" err="1"/>
              <a:t>Dec;106</a:t>
            </a:r>
            <a:r>
              <a:rPr lang="en-US" sz="1100" b="1" dirty="0"/>
              <a:t>(4):698-708. </a:t>
            </a:r>
            <a:r>
              <a:rPr lang="en-US" sz="1100" b="1" dirty="0" err="1"/>
              <a:t>doi</a:t>
            </a:r>
            <a:r>
              <a:rPr lang="en-US" sz="1100" b="1" dirty="0"/>
              <a:t>: 10.1016/</a:t>
            </a:r>
            <a:r>
              <a:rPr lang="en-US" sz="1100" b="1" dirty="0" err="1"/>
              <a:t>j.jhin.2020.09.032</a:t>
            </a:r>
            <a:r>
              <a:rPr lang="en-US" sz="11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81001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Microbial inactivation and functionality testing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7" y="1811544"/>
            <a:ext cx="2668327" cy="423644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Process chart for microbiology testing on used N95 respirators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Process chart for functionality testing using used N95 respirators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823E9-4C69-4255-8E2C-09ED56D2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18" y="1559166"/>
            <a:ext cx="7551531" cy="2669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0B3A0-A913-4D26-AE2C-0E1D444DB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18" y="4672664"/>
            <a:ext cx="7480468" cy="1252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DC713-F38F-4AFD-91CF-C6A963A3ABFF}"/>
              </a:ext>
            </a:extLst>
          </p:cNvPr>
          <p:cNvSpPr txBox="1"/>
          <p:nvPr/>
        </p:nvSpPr>
        <p:spPr>
          <a:xfrm>
            <a:off x="247841" y="6072416"/>
            <a:ext cx="6717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Aljabo A, Mueller E, Abdul-Azeez D, Hoare T, Jain A. Gravity steam reprocessing in healthcare facilities for the reuse of N95 respirators. J Hosp Infect. 2020 </a:t>
            </a:r>
            <a:r>
              <a:rPr lang="en-US" sz="1100" b="1" dirty="0" err="1"/>
              <a:t>Dec;106</a:t>
            </a:r>
            <a:r>
              <a:rPr lang="en-US" sz="1100" b="1" dirty="0"/>
              <a:t>(4):698-708. </a:t>
            </a:r>
            <a:r>
              <a:rPr lang="en-US" sz="1100" b="1" dirty="0" err="1"/>
              <a:t>doi</a:t>
            </a:r>
            <a:r>
              <a:rPr lang="en-US" sz="1100" b="1" dirty="0"/>
              <a:t>: 10.1016/</a:t>
            </a:r>
            <a:r>
              <a:rPr lang="en-US" sz="1100" b="1" dirty="0" err="1"/>
              <a:t>j.jhin.2020.09.032</a:t>
            </a:r>
            <a:r>
              <a:rPr lang="en-US" sz="11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055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70" y="842409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Microbial Inactivation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36000"/>
            <a:ext cx="3048000" cy="3592776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treated 1860,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1860s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and 1870+ respirator models did not show any bacterial growth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9105 respirator model showed bacterial growth in samples #3 and #9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C1E1E-8ACE-42A6-89B2-8BB9B6AA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45" y="1410076"/>
            <a:ext cx="5570485" cy="4292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BD959-2770-4E6A-B5DC-09BC9354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92" y="1251693"/>
            <a:ext cx="3243353" cy="4761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4B922-049F-4ECB-8A47-5EAF5E6BC5A3}"/>
              </a:ext>
            </a:extLst>
          </p:cNvPr>
          <p:cNvSpPr txBox="1"/>
          <p:nvPr/>
        </p:nvSpPr>
        <p:spPr>
          <a:xfrm>
            <a:off x="362141" y="6071055"/>
            <a:ext cx="6717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Aljabo A, Mueller E, Abdul-Azeez D, Hoare T, Jain A. Gravity steam reprocessing in healthcare facilities for the reuse of N95 respirators. J Hosp Infect. 2020 </a:t>
            </a:r>
            <a:r>
              <a:rPr lang="en-US" sz="1100" b="1" dirty="0" err="1"/>
              <a:t>Dec;106</a:t>
            </a:r>
            <a:r>
              <a:rPr lang="en-US" sz="1100" b="1" dirty="0"/>
              <a:t>(4):698-708. </a:t>
            </a:r>
            <a:r>
              <a:rPr lang="en-US" sz="1100" b="1" dirty="0" err="1"/>
              <a:t>doi</a:t>
            </a:r>
            <a:r>
              <a:rPr lang="en-US" sz="1100" b="1" dirty="0"/>
              <a:t>: 10.1016/</a:t>
            </a:r>
            <a:r>
              <a:rPr lang="en-US" sz="1100" b="1" dirty="0" err="1"/>
              <a:t>j.jhin.2020.09.032</a:t>
            </a:r>
            <a:r>
              <a:rPr lang="en-US" sz="11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Functionality Testing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0" y="1728132"/>
            <a:ext cx="5664687" cy="4423286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95% filtration efficiency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All models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PASS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Fit evaluation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1870+ and 9105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PASS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1860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FAIL 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Strap Integrity Evaluation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All models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PASS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A9040-76FD-48BB-83A5-5519A46F9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82" y="738800"/>
            <a:ext cx="2588801" cy="3000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84DC1-16FC-43F5-AE4D-3E97DEC2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95" y="766692"/>
            <a:ext cx="2689585" cy="297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FE3B9-95CB-424C-9705-7CA96ABAD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68" y="3739193"/>
            <a:ext cx="2123702" cy="2709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8FD11-34C5-41B7-BA8E-25E0AF40D2DA}"/>
              </a:ext>
            </a:extLst>
          </p:cNvPr>
          <p:cNvSpPr txBox="1"/>
          <p:nvPr/>
        </p:nvSpPr>
        <p:spPr>
          <a:xfrm>
            <a:off x="247841" y="6006791"/>
            <a:ext cx="6717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Aljabo A, Mueller E, Abdul-Azeez D, Hoare T, Jain A. Gravity steam reprocessing in healthcare facilities for the reuse of N95 respirators. J Hosp Infect. 2020 </a:t>
            </a:r>
            <a:r>
              <a:rPr lang="en-US" sz="1100" b="1" dirty="0" err="1"/>
              <a:t>Dec;106</a:t>
            </a:r>
            <a:r>
              <a:rPr lang="en-US" sz="1100" b="1" dirty="0"/>
              <a:t>(4):698-708. </a:t>
            </a:r>
            <a:r>
              <a:rPr lang="en-US" sz="1100" b="1" dirty="0" err="1"/>
              <a:t>doi</a:t>
            </a:r>
            <a:r>
              <a:rPr lang="en-US" sz="1100" b="1" dirty="0"/>
              <a:t>: 10.1016/</a:t>
            </a:r>
            <a:r>
              <a:rPr lang="en-US" sz="1100" b="1" dirty="0" err="1"/>
              <a:t>j.jhin.2020.09.032</a:t>
            </a:r>
            <a:r>
              <a:rPr lang="en-US" sz="11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2593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835</Words>
  <Application>Microsoft Office PowerPoint</Application>
  <PresentationFormat>Widescreen</PresentationFormat>
  <Paragraphs>102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Reprocessing of N95 Respirators in Healthcare Facilities</vt:lpstr>
      <vt:lpstr>The Team / Workgroup</vt:lpstr>
      <vt:lpstr>Background </vt:lpstr>
      <vt:lpstr>Regulatory requirements for the Reprocessing of N95 respirators </vt:lpstr>
      <vt:lpstr>N95 respirators reprocessing experiments  </vt:lpstr>
      <vt:lpstr>Study design and benefits </vt:lpstr>
      <vt:lpstr>Microbial inactivation and functionality testing </vt:lpstr>
      <vt:lpstr>Microbial Inactivation </vt:lpstr>
      <vt:lpstr>Functionality Testing </vt:lpstr>
      <vt:lpstr>Takeaway Messages </vt:lpstr>
      <vt:lpstr>Dr. Anas Aljabo, PhD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Anas Aljabo </cp:lastModifiedBy>
  <cp:revision>49</cp:revision>
  <dcterms:created xsi:type="dcterms:W3CDTF">2021-09-01T19:24:00Z</dcterms:created>
  <dcterms:modified xsi:type="dcterms:W3CDTF">2021-10-15T21:21:23Z</dcterms:modified>
</cp:coreProperties>
</file>