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6" r:id="rId5"/>
    <p:sldId id="257" r:id="rId6"/>
    <p:sldId id="265" r:id="rId7"/>
    <p:sldId id="2076138285" r:id="rId8"/>
    <p:sldId id="262" r:id="rId9"/>
    <p:sldId id="2076138284" r:id="rId10"/>
    <p:sldId id="263" r:id="rId11"/>
    <p:sldId id="264" r:id="rId12"/>
    <p:sldId id="2076138283" r:id="rId13"/>
    <p:sldId id="2076138282" r:id="rId14"/>
    <p:sldId id="261" r:id="rId1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57B8"/>
    <a:srgbClr val="BFDDFF"/>
    <a:srgbClr val="003E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5C09C7-7D09-0943-9764-CB6CF4C55D31}" v="117" dt="2021-10-17T16:00:57.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79"/>
    <p:restoredTop sz="74762"/>
  </p:normalViewPr>
  <p:slideViewPr>
    <p:cSldViewPr snapToGrid="0" snapToObjects="1">
      <p:cViewPr varScale="1">
        <p:scale>
          <a:sx n="89" d="100"/>
          <a:sy n="89" d="100"/>
        </p:scale>
        <p:origin x="15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Rosow" userId="8c589bd5-afea-4e4b-97b4-a55891c8349b" providerId="ADAL" clId="{EB5C09C7-7D09-0943-9764-CB6CF4C55D31}"/>
    <pc:docChg chg="undo custSel addSld delSld modSld sldOrd delMainMaster">
      <pc:chgData name="Eric Rosow" userId="8c589bd5-afea-4e4b-97b4-a55891c8349b" providerId="ADAL" clId="{EB5C09C7-7D09-0943-9764-CB6CF4C55D31}" dt="2021-10-17T16:40:28.076" v="5917" actId="20577"/>
      <pc:docMkLst>
        <pc:docMk/>
      </pc:docMkLst>
      <pc:sldChg chg="modSp mod modNotesTx">
        <pc:chgData name="Eric Rosow" userId="8c589bd5-afea-4e4b-97b4-a55891c8349b" providerId="ADAL" clId="{EB5C09C7-7D09-0943-9764-CB6CF4C55D31}" dt="2021-10-17T16:15:16.699" v="5646" actId="20577"/>
        <pc:sldMkLst>
          <pc:docMk/>
          <pc:sldMk cId="85795400" sldId="256"/>
        </pc:sldMkLst>
        <pc:spChg chg="mod">
          <ac:chgData name="Eric Rosow" userId="8c589bd5-afea-4e4b-97b4-a55891c8349b" providerId="ADAL" clId="{EB5C09C7-7D09-0943-9764-CB6CF4C55D31}" dt="2021-10-12T18:47:23.022" v="399" actId="12788"/>
          <ac:spMkLst>
            <pc:docMk/>
            <pc:sldMk cId="85795400" sldId="256"/>
            <ac:spMk id="2" creationId="{8A8C3199-293F-834B-85A8-F48E3D90AF36}"/>
          </ac:spMkLst>
        </pc:spChg>
        <pc:spChg chg="mod">
          <ac:chgData name="Eric Rosow" userId="8c589bd5-afea-4e4b-97b4-a55891c8349b" providerId="ADAL" clId="{EB5C09C7-7D09-0943-9764-CB6CF4C55D31}" dt="2021-10-12T18:47:23.022" v="399" actId="12788"/>
          <ac:spMkLst>
            <pc:docMk/>
            <pc:sldMk cId="85795400" sldId="256"/>
            <ac:spMk id="3" creationId="{B31DB3D8-FADF-BC44-99E1-CF6CF3286AEF}"/>
          </ac:spMkLst>
        </pc:spChg>
      </pc:sldChg>
      <pc:sldChg chg="addSp modSp mod modNotesTx">
        <pc:chgData name="Eric Rosow" userId="8c589bd5-afea-4e4b-97b4-a55891c8349b" providerId="ADAL" clId="{EB5C09C7-7D09-0943-9764-CB6CF4C55D31}" dt="2021-10-17T16:29:59.045" v="5916" actId="20577"/>
        <pc:sldMkLst>
          <pc:docMk/>
          <pc:sldMk cId="10125829" sldId="257"/>
        </pc:sldMkLst>
        <pc:spChg chg="mod">
          <ac:chgData name="Eric Rosow" userId="8c589bd5-afea-4e4b-97b4-a55891c8349b" providerId="ADAL" clId="{EB5C09C7-7D09-0943-9764-CB6CF4C55D31}" dt="2021-10-12T18:50:36.581" v="507" actId="20577"/>
          <ac:spMkLst>
            <pc:docMk/>
            <pc:sldMk cId="10125829" sldId="257"/>
            <ac:spMk id="2" creationId="{CA4AAC06-1394-8343-89B4-D59498E81D03}"/>
          </ac:spMkLst>
        </pc:spChg>
        <pc:spChg chg="mod">
          <ac:chgData name="Eric Rosow" userId="8c589bd5-afea-4e4b-97b4-a55891c8349b" providerId="ADAL" clId="{EB5C09C7-7D09-0943-9764-CB6CF4C55D31}" dt="2021-10-12T20:39:19.141" v="1770" actId="1035"/>
          <ac:spMkLst>
            <pc:docMk/>
            <pc:sldMk cId="10125829" sldId="257"/>
            <ac:spMk id="3" creationId="{B6A5AB52-EC55-E84E-BA46-6EECB36B6ACB}"/>
          </ac:spMkLst>
        </pc:spChg>
        <pc:picChg chg="add mod">
          <ac:chgData name="Eric Rosow" userId="8c589bd5-afea-4e4b-97b4-a55891c8349b" providerId="ADAL" clId="{EB5C09C7-7D09-0943-9764-CB6CF4C55D31}" dt="2021-10-12T20:39:12.226" v="1763" actId="1035"/>
          <ac:picMkLst>
            <pc:docMk/>
            <pc:sldMk cId="10125829" sldId="257"/>
            <ac:picMk id="4" creationId="{9C0CDA92-9F50-B34E-A382-4B849B0BBACC}"/>
          </ac:picMkLst>
        </pc:picChg>
      </pc:sldChg>
      <pc:sldChg chg="addSp modSp mod modNotesTx">
        <pc:chgData name="Eric Rosow" userId="8c589bd5-afea-4e4b-97b4-a55891c8349b" providerId="ADAL" clId="{EB5C09C7-7D09-0943-9764-CB6CF4C55D31}" dt="2021-10-17T16:25:56.394" v="5915" actId="20577"/>
        <pc:sldMkLst>
          <pc:docMk/>
          <pc:sldMk cId="790721124" sldId="261"/>
        </pc:sldMkLst>
        <pc:spChg chg="mod">
          <ac:chgData name="Eric Rosow" userId="8c589bd5-afea-4e4b-97b4-a55891c8349b" providerId="ADAL" clId="{EB5C09C7-7D09-0943-9764-CB6CF4C55D31}" dt="2021-10-12T18:47:41.528" v="409" actId="20577"/>
          <ac:spMkLst>
            <pc:docMk/>
            <pc:sldMk cId="790721124" sldId="261"/>
            <ac:spMk id="4" creationId="{63FEF59B-EF14-654A-B961-582AAD399196}"/>
          </ac:spMkLst>
        </pc:spChg>
        <pc:spChg chg="mod">
          <ac:chgData name="Eric Rosow" userId="8c589bd5-afea-4e4b-97b4-a55891c8349b" providerId="ADAL" clId="{EB5C09C7-7D09-0943-9764-CB6CF4C55D31}" dt="2021-10-12T18:48:27.520" v="494" actId="20577"/>
          <ac:spMkLst>
            <pc:docMk/>
            <pc:sldMk cId="790721124" sldId="261"/>
            <ac:spMk id="5" creationId="{EF1396C2-E5FC-884C-80FD-E888936DAB54}"/>
          </ac:spMkLst>
        </pc:spChg>
        <pc:spChg chg="add mod">
          <ac:chgData name="Eric Rosow" userId="8c589bd5-afea-4e4b-97b4-a55891c8349b" providerId="ADAL" clId="{EB5C09C7-7D09-0943-9764-CB6CF4C55D31}" dt="2021-10-17T15:49:41.710" v="1986" actId="20577"/>
          <ac:spMkLst>
            <pc:docMk/>
            <pc:sldMk cId="790721124" sldId="261"/>
            <ac:spMk id="6" creationId="{A06FE8FC-C465-9240-B271-B5DC2C560224}"/>
          </ac:spMkLst>
        </pc:spChg>
      </pc:sldChg>
      <pc:sldChg chg="addSp delSp modSp mod modNotesTx">
        <pc:chgData name="Eric Rosow" userId="8c589bd5-afea-4e4b-97b4-a55891c8349b" providerId="ADAL" clId="{EB5C09C7-7D09-0943-9764-CB6CF4C55D31}" dt="2021-10-17T16:19:07.234" v="5653" actId="20577"/>
        <pc:sldMkLst>
          <pc:docMk/>
          <pc:sldMk cId="1990249642" sldId="262"/>
        </pc:sldMkLst>
        <pc:spChg chg="mod">
          <ac:chgData name="Eric Rosow" userId="8c589bd5-afea-4e4b-97b4-a55891c8349b" providerId="ADAL" clId="{EB5C09C7-7D09-0943-9764-CB6CF4C55D31}" dt="2021-10-12T18:56:29.388" v="734" actId="20577"/>
          <ac:spMkLst>
            <pc:docMk/>
            <pc:sldMk cId="1990249642" sldId="262"/>
            <ac:spMk id="2" creationId="{CA4AAC06-1394-8343-89B4-D59498E81D03}"/>
          </ac:spMkLst>
        </pc:spChg>
        <pc:spChg chg="mod">
          <ac:chgData name="Eric Rosow" userId="8c589bd5-afea-4e4b-97b4-a55891c8349b" providerId="ADAL" clId="{EB5C09C7-7D09-0943-9764-CB6CF4C55D31}" dt="2021-10-12T18:57:25.658" v="787" actId="14100"/>
          <ac:spMkLst>
            <pc:docMk/>
            <pc:sldMk cId="1990249642" sldId="262"/>
            <ac:spMk id="3" creationId="{B6A5AB52-EC55-E84E-BA46-6EECB36B6ACB}"/>
          </ac:spMkLst>
        </pc:spChg>
        <pc:spChg chg="add del mod">
          <ac:chgData name="Eric Rosow" userId="8c589bd5-afea-4e4b-97b4-a55891c8349b" providerId="ADAL" clId="{EB5C09C7-7D09-0943-9764-CB6CF4C55D31}" dt="2021-10-12T18:57:34.078" v="789"/>
          <ac:spMkLst>
            <pc:docMk/>
            <pc:sldMk cId="1990249642" sldId="262"/>
            <ac:spMk id="5" creationId="{75D377B1-A8F2-CE4B-BB07-9AB7B337C5C6}"/>
          </ac:spMkLst>
        </pc:spChg>
        <pc:spChg chg="add del mod">
          <ac:chgData name="Eric Rosow" userId="8c589bd5-afea-4e4b-97b4-a55891c8349b" providerId="ADAL" clId="{EB5C09C7-7D09-0943-9764-CB6CF4C55D31}" dt="2021-10-12T18:57:34.078" v="789"/>
          <ac:spMkLst>
            <pc:docMk/>
            <pc:sldMk cId="1990249642" sldId="262"/>
            <ac:spMk id="6" creationId="{69FDB26B-3FB7-2645-AE1F-477C07876AF8}"/>
          </ac:spMkLst>
        </pc:spChg>
        <pc:spChg chg="add del mod">
          <ac:chgData name="Eric Rosow" userId="8c589bd5-afea-4e4b-97b4-a55891c8349b" providerId="ADAL" clId="{EB5C09C7-7D09-0943-9764-CB6CF4C55D31}" dt="2021-10-12T18:57:34.078" v="789"/>
          <ac:spMkLst>
            <pc:docMk/>
            <pc:sldMk cId="1990249642" sldId="262"/>
            <ac:spMk id="7" creationId="{DE60F1EB-7D7E-D14D-8644-DC684B014958}"/>
          </ac:spMkLst>
        </pc:spChg>
        <pc:spChg chg="add del mod">
          <ac:chgData name="Eric Rosow" userId="8c589bd5-afea-4e4b-97b4-a55891c8349b" providerId="ADAL" clId="{EB5C09C7-7D09-0943-9764-CB6CF4C55D31}" dt="2021-10-12T18:57:34.078" v="789"/>
          <ac:spMkLst>
            <pc:docMk/>
            <pc:sldMk cId="1990249642" sldId="262"/>
            <ac:spMk id="8" creationId="{EFD4B7F3-3DA8-F148-A446-8883C8379156}"/>
          </ac:spMkLst>
        </pc:spChg>
        <pc:spChg chg="add del mod">
          <ac:chgData name="Eric Rosow" userId="8c589bd5-afea-4e4b-97b4-a55891c8349b" providerId="ADAL" clId="{EB5C09C7-7D09-0943-9764-CB6CF4C55D31}" dt="2021-10-12T18:57:34.078" v="789"/>
          <ac:spMkLst>
            <pc:docMk/>
            <pc:sldMk cId="1990249642" sldId="262"/>
            <ac:spMk id="9" creationId="{CB75D790-F503-034F-9629-4B01ADA796F9}"/>
          </ac:spMkLst>
        </pc:spChg>
        <pc:spChg chg="add del mod">
          <ac:chgData name="Eric Rosow" userId="8c589bd5-afea-4e4b-97b4-a55891c8349b" providerId="ADAL" clId="{EB5C09C7-7D09-0943-9764-CB6CF4C55D31}" dt="2021-10-12T18:57:34.078" v="789"/>
          <ac:spMkLst>
            <pc:docMk/>
            <pc:sldMk cId="1990249642" sldId="262"/>
            <ac:spMk id="10" creationId="{6DA83AA3-8632-3C49-968F-507A6E440E54}"/>
          </ac:spMkLst>
        </pc:spChg>
        <pc:spChg chg="add del mod">
          <ac:chgData name="Eric Rosow" userId="8c589bd5-afea-4e4b-97b4-a55891c8349b" providerId="ADAL" clId="{EB5C09C7-7D09-0943-9764-CB6CF4C55D31}" dt="2021-10-12T18:57:34.078" v="789"/>
          <ac:spMkLst>
            <pc:docMk/>
            <pc:sldMk cId="1990249642" sldId="262"/>
            <ac:spMk id="11" creationId="{82953689-A2AD-164D-AEF0-675650B581B5}"/>
          </ac:spMkLst>
        </pc:spChg>
        <pc:spChg chg="add del mod">
          <ac:chgData name="Eric Rosow" userId="8c589bd5-afea-4e4b-97b4-a55891c8349b" providerId="ADAL" clId="{EB5C09C7-7D09-0943-9764-CB6CF4C55D31}" dt="2021-10-12T18:57:34.078" v="789"/>
          <ac:spMkLst>
            <pc:docMk/>
            <pc:sldMk cId="1990249642" sldId="262"/>
            <ac:spMk id="12" creationId="{1BA6238C-1714-364F-9A09-E53C542E19A7}"/>
          </ac:spMkLst>
        </pc:spChg>
        <pc:spChg chg="add mod">
          <ac:chgData name="Eric Rosow" userId="8c589bd5-afea-4e4b-97b4-a55891c8349b" providerId="ADAL" clId="{EB5C09C7-7D09-0943-9764-CB6CF4C55D31}" dt="2021-10-12T18:57:51.060" v="791" actId="1076"/>
          <ac:spMkLst>
            <pc:docMk/>
            <pc:sldMk cId="1990249642" sldId="262"/>
            <ac:spMk id="18" creationId="{1D81E50A-5744-5E44-9251-A9FBA16FCB2F}"/>
          </ac:spMkLst>
        </pc:spChg>
        <pc:spChg chg="add mod">
          <ac:chgData name="Eric Rosow" userId="8c589bd5-afea-4e4b-97b4-a55891c8349b" providerId="ADAL" clId="{EB5C09C7-7D09-0943-9764-CB6CF4C55D31}" dt="2021-10-12T18:57:51.060" v="791" actId="1076"/>
          <ac:spMkLst>
            <pc:docMk/>
            <pc:sldMk cId="1990249642" sldId="262"/>
            <ac:spMk id="19" creationId="{7A6D7E9A-4A5A-0B44-BBC6-37D0D5A1D425}"/>
          </ac:spMkLst>
        </pc:spChg>
        <pc:spChg chg="add mod">
          <ac:chgData name="Eric Rosow" userId="8c589bd5-afea-4e4b-97b4-a55891c8349b" providerId="ADAL" clId="{EB5C09C7-7D09-0943-9764-CB6CF4C55D31}" dt="2021-10-12T18:57:51.060" v="791" actId="1076"/>
          <ac:spMkLst>
            <pc:docMk/>
            <pc:sldMk cId="1990249642" sldId="262"/>
            <ac:spMk id="20" creationId="{2BB473B3-FCA6-314E-84A9-3EE320D3FB1B}"/>
          </ac:spMkLst>
        </pc:spChg>
        <pc:spChg chg="add mod">
          <ac:chgData name="Eric Rosow" userId="8c589bd5-afea-4e4b-97b4-a55891c8349b" providerId="ADAL" clId="{EB5C09C7-7D09-0943-9764-CB6CF4C55D31}" dt="2021-10-12T18:57:51.060" v="791" actId="1076"/>
          <ac:spMkLst>
            <pc:docMk/>
            <pc:sldMk cId="1990249642" sldId="262"/>
            <ac:spMk id="21" creationId="{0E01AD31-4D2C-7B46-A6B3-8BD7B8A83E43}"/>
          </ac:spMkLst>
        </pc:spChg>
        <pc:spChg chg="add mod">
          <ac:chgData name="Eric Rosow" userId="8c589bd5-afea-4e4b-97b4-a55891c8349b" providerId="ADAL" clId="{EB5C09C7-7D09-0943-9764-CB6CF4C55D31}" dt="2021-10-12T18:57:51.060" v="791" actId="1076"/>
          <ac:spMkLst>
            <pc:docMk/>
            <pc:sldMk cId="1990249642" sldId="262"/>
            <ac:spMk id="22" creationId="{65776596-B9E4-3340-AED0-B384BAF9117A}"/>
          </ac:spMkLst>
        </pc:spChg>
        <pc:spChg chg="add mod">
          <ac:chgData name="Eric Rosow" userId="8c589bd5-afea-4e4b-97b4-a55891c8349b" providerId="ADAL" clId="{EB5C09C7-7D09-0943-9764-CB6CF4C55D31}" dt="2021-10-12T18:57:51.060" v="791" actId="1076"/>
          <ac:spMkLst>
            <pc:docMk/>
            <pc:sldMk cId="1990249642" sldId="262"/>
            <ac:spMk id="23" creationId="{A31B5997-BF11-D944-99D5-A7E4B0EE55BA}"/>
          </ac:spMkLst>
        </pc:spChg>
        <pc:spChg chg="add mod">
          <ac:chgData name="Eric Rosow" userId="8c589bd5-afea-4e4b-97b4-a55891c8349b" providerId="ADAL" clId="{EB5C09C7-7D09-0943-9764-CB6CF4C55D31}" dt="2021-10-12T18:57:51.060" v="791" actId="1076"/>
          <ac:spMkLst>
            <pc:docMk/>
            <pc:sldMk cId="1990249642" sldId="262"/>
            <ac:spMk id="24" creationId="{251457B5-AE13-9448-87DD-361324572F36}"/>
          </ac:spMkLst>
        </pc:spChg>
        <pc:spChg chg="add mod">
          <ac:chgData name="Eric Rosow" userId="8c589bd5-afea-4e4b-97b4-a55891c8349b" providerId="ADAL" clId="{EB5C09C7-7D09-0943-9764-CB6CF4C55D31}" dt="2021-10-12T18:57:51.060" v="791" actId="1076"/>
          <ac:spMkLst>
            <pc:docMk/>
            <pc:sldMk cId="1990249642" sldId="262"/>
            <ac:spMk id="25" creationId="{D468B143-49AA-CC4E-824C-0E4618D74F1C}"/>
          </ac:spMkLst>
        </pc:spChg>
        <pc:grpChg chg="add mod">
          <ac:chgData name="Eric Rosow" userId="8c589bd5-afea-4e4b-97b4-a55891c8349b" providerId="ADAL" clId="{EB5C09C7-7D09-0943-9764-CB6CF4C55D31}" dt="2021-10-12T18:58:19.465" v="794" actId="1076"/>
          <ac:grpSpMkLst>
            <pc:docMk/>
            <pc:sldMk cId="1990249642" sldId="262"/>
            <ac:grpSpMk id="31" creationId="{25665D8A-F736-204C-B384-54F607323CCE}"/>
          </ac:grpSpMkLst>
        </pc:grpChg>
        <pc:picChg chg="add del mod">
          <ac:chgData name="Eric Rosow" userId="8c589bd5-afea-4e4b-97b4-a55891c8349b" providerId="ADAL" clId="{EB5C09C7-7D09-0943-9764-CB6CF4C55D31}" dt="2021-10-12T18:51:47.627" v="516" actId="21"/>
          <ac:picMkLst>
            <pc:docMk/>
            <pc:sldMk cId="1990249642" sldId="262"/>
            <ac:picMk id="4" creationId="{FFAA5FAC-C155-1B4C-A393-E812D79B07DE}"/>
          </ac:picMkLst>
        </pc:picChg>
        <pc:picChg chg="add del mod">
          <ac:chgData name="Eric Rosow" userId="8c589bd5-afea-4e4b-97b4-a55891c8349b" providerId="ADAL" clId="{EB5C09C7-7D09-0943-9764-CB6CF4C55D31}" dt="2021-10-12T18:57:34.078" v="789"/>
          <ac:picMkLst>
            <pc:docMk/>
            <pc:sldMk cId="1990249642" sldId="262"/>
            <ac:picMk id="13" creationId="{89947027-8179-A04A-A4DF-A2FA3D293687}"/>
          </ac:picMkLst>
        </pc:picChg>
        <pc:picChg chg="add del mod">
          <ac:chgData name="Eric Rosow" userId="8c589bd5-afea-4e4b-97b4-a55891c8349b" providerId="ADAL" clId="{EB5C09C7-7D09-0943-9764-CB6CF4C55D31}" dt="2021-10-12T18:57:34.078" v="789"/>
          <ac:picMkLst>
            <pc:docMk/>
            <pc:sldMk cId="1990249642" sldId="262"/>
            <ac:picMk id="14" creationId="{DFFF05B7-6A66-0548-87A2-12AEA5FDFCEC}"/>
          </ac:picMkLst>
        </pc:picChg>
        <pc:picChg chg="add del mod">
          <ac:chgData name="Eric Rosow" userId="8c589bd5-afea-4e4b-97b4-a55891c8349b" providerId="ADAL" clId="{EB5C09C7-7D09-0943-9764-CB6CF4C55D31}" dt="2021-10-12T18:57:34.078" v="789"/>
          <ac:picMkLst>
            <pc:docMk/>
            <pc:sldMk cId="1990249642" sldId="262"/>
            <ac:picMk id="15" creationId="{4A11F4CD-6CF2-864F-BDF0-AB4FE8FD336E}"/>
          </ac:picMkLst>
        </pc:picChg>
        <pc:picChg chg="add del mod">
          <ac:chgData name="Eric Rosow" userId="8c589bd5-afea-4e4b-97b4-a55891c8349b" providerId="ADAL" clId="{EB5C09C7-7D09-0943-9764-CB6CF4C55D31}" dt="2021-10-12T18:57:34.078" v="789"/>
          <ac:picMkLst>
            <pc:docMk/>
            <pc:sldMk cId="1990249642" sldId="262"/>
            <ac:picMk id="16" creationId="{9D7295A1-6010-EB45-8986-B51739FDDAB5}"/>
          </ac:picMkLst>
        </pc:picChg>
        <pc:picChg chg="add del mod">
          <ac:chgData name="Eric Rosow" userId="8c589bd5-afea-4e4b-97b4-a55891c8349b" providerId="ADAL" clId="{EB5C09C7-7D09-0943-9764-CB6CF4C55D31}" dt="2021-10-12T18:57:34.078" v="789"/>
          <ac:picMkLst>
            <pc:docMk/>
            <pc:sldMk cId="1990249642" sldId="262"/>
            <ac:picMk id="17" creationId="{564C489C-8FAA-684C-A243-46A87783CE66}"/>
          </ac:picMkLst>
        </pc:picChg>
        <pc:picChg chg="add mod">
          <ac:chgData name="Eric Rosow" userId="8c589bd5-afea-4e4b-97b4-a55891c8349b" providerId="ADAL" clId="{EB5C09C7-7D09-0943-9764-CB6CF4C55D31}" dt="2021-10-12T18:57:51.060" v="791" actId="1076"/>
          <ac:picMkLst>
            <pc:docMk/>
            <pc:sldMk cId="1990249642" sldId="262"/>
            <ac:picMk id="26" creationId="{A0D6B318-6F51-5A46-95C9-C9F42094711F}"/>
          </ac:picMkLst>
        </pc:picChg>
        <pc:picChg chg="add mod">
          <ac:chgData name="Eric Rosow" userId="8c589bd5-afea-4e4b-97b4-a55891c8349b" providerId="ADAL" clId="{EB5C09C7-7D09-0943-9764-CB6CF4C55D31}" dt="2021-10-12T18:57:51.060" v="791" actId="1076"/>
          <ac:picMkLst>
            <pc:docMk/>
            <pc:sldMk cId="1990249642" sldId="262"/>
            <ac:picMk id="27" creationId="{9A64E096-319B-7A47-8CAE-D796ECB866F6}"/>
          </ac:picMkLst>
        </pc:picChg>
        <pc:picChg chg="add mod">
          <ac:chgData name="Eric Rosow" userId="8c589bd5-afea-4e4b-97b4-a55891c8349b" providerId="ADAL" clId="{EB5C09C7-7D09-0943-9764-CB6CF4C55D31}" dt="2021-10-12T18:57:51.060" v="791" actId="1076"/>
          <ac:picMkLst>
            <pc:docMk/>
            <pc:sldMk cId="1990249642" sldId="262"/>
            <ac:picMk id="28" creationId="{9D40096D-5673-CB4D-AA6D-B0E05469B9AE}"/>
          </ac:picMkLst>
        </pc:picChg>
        <pc:picChg chg="add mod">
          <ac:chgData name="Eric Rosow" userId="8c589bd5-afea-4e4b-97b4-a55891c8349b" providerId="ADAL" clId="{EB5C09C7-7D09-0943-9764-CB6CF4C55D31}" dt="2021-10-12T18:57:51.060" v="791" actId="1076"/>
          <ac:picMkLst>
            <pc:docMk/>
            <pc:sldMk cId="1990249642" sldId="262"/>
            <ac:picMk id="29" creationId="{940BCBEB-2E71-9A41-A92F-440289D91BBB}"/>
          </ac:picMkLst>
        </pc:picChg>
        <pc:picChg chg="add mod">
          <ac:chgData name="Eric Rosow" userId="8c589bd5-afea-4e4b-97b4-a55891c8349b" providerId="ADAL" clId="{EB5C09C7-7D09-0943-9764-CB6CF4C55D31}" dt="2021-10-12T18:57:51.060" v="791" actId="1076"/>
          <ac:picMkLst>
            <pc:docMk/>
            <pc:sldMk cId="1990249642" sldId="262"/>
            <ac:picMk id="30" creationId="{D2F88692-9748-7B4E-AF07-BAF000B243A5}"/>
          </ac:picMkLst>
        </pc:picChg>
      </pc:sldChg>
      <pc:sldChg chg="addSp delSp modSp mod modNotesTx">
        <pc:chgData name="Eric Rosow" userId="8c589bd5-afea-4e4b-97b4-a55891c8349b" providerId="ADAL" clId="{EB5C09C7-7D09-0943-9764-CB6CF4C55D31}" dt="2021-10-17T16:21:31.709" v="5661" actId="20577"/>
        <pc:sldMkLst>
          <pc:docMk/>
          <pc:sldMk cId="2695083450" sldId="263"/>
        </pc:sldMkLst>
        <pc:spChg chg="mod">
          <ac:chgData name="Eric Rosow" userId="8c589bd5-afea-4e4b-97b4-a55891c8349b" providerId="ADAL" clId="{EB5C09C7-7D09-0943-9764-CB6CF4C55D31}" dt="2021-10-12T20:10:06.983" v="984" actId="20577"/>
          <ac:spMkLst>
            <pc:docMk/>
            <pc:sldMk cId="2695083450" sldId="263"/>
            <ac:spMk id="2" creationId="{CA4AAC06-1394-8343-89B4-D59498E81D03}"/>
          </ac:spMkLst>
        </pc:spChg>
        <pc:spChg chg="mod">
          <ac:chgData name="Eric Rosow" userId="8c589bd5-afea-4e4b-97b4-a55891c8349b" providerId="ADAL" clId="{EB5C09C7-7D09-0943-9764-CB6CF4C55D31}" dt="2021-10-17T15:47:41.952" v="1967" actId="113"/>
          <ac:spMkLst>
            <pc:docMk/>
            <pc:sldMk cId="2695083450" sldId="263"/>
            <ac:spMk id="3" creationId="{B6A5AB52-EC55-E84E-BA46-6EECB36B6ACB}"/>
          </ac:spMkLst>
        </pc:spChg>
        <pc:spChg chg="add del mod">
          <ac:chgData name="Eric Rosow" userId="8c589bd5-afea-4e4b-97b4-a55891c8349b" providerId="ADAL" clId="{EB5C09C7-7D09-0943-9764-CB6CF4C55D31}" dt="2021-10-12T20:11:11.847" v="991"/>
          <ac:spMkLst>
            <pc:docMk/>
            <pc:sldMk cId="2695083450" sldId="263"/>
            <ac:spMk id="4" creationId="{7780B986-F34F-5D4D-95D1-38CDF26CB466}"/>
          </ac:spMkLst>
        </pc:spChg>
        <pc:spChg chg="add del mod">
          <ac:chgData name="Eric Rosow" userId="8c589bd5-afea-4e4b-97b4-a55891c8349b" providerId="ADAL" clId="{EB5C09C7-7D09-0943-9764-CB6CF4C55D31}" dt="2021-10-12T20:11:11.847" v="991"/>
          <ac:spMkLst>
            <pc:docMk/>
            <pc:sldMk cId="2695083450" sldId="263"/>
            <ac:spMk id="5" creationId="{94C766EB-6B6E-7141-98CE-3B584F6FF919}"/>
          </ac:spMkLst>
        </pc:spChg>
        <pc:spChg chg="add del mod">
          <ac:chgData name="Eric Rosow" userId="8c589bd5-afea-4e4b-97b4-a55891c8349b" providerId="ADAL" clId="{EB5C09C7-7D09-0943-9764-CB6CF4C55D31}" dt="2021-10-12T20:11:11.847" v="991"/>
          <ac:spMkLst>
            <pc:docMk/>
            <pc:sldMk cId="2695083450" sldId="263"/>
            <ac:spMk id="6" creationId="{3D49F068-54B7-0C41-AAFE-C5B4BC996184}"/>
          </ac:spMkLst>
        </pc:spChg>
        <pc:spChg chg="add del mod">
          <ac:chgData name="Eric Rosow" userId="8c589bd5-afea-4e4b-97b4-a55891c8349b" providerId="ADAL" clId="{EB5C09C7-7D09-0943-9764-CB6CF4C55D31}" dt="2021-10-12T20:11:11.847" v="991"/>
          <ac:spMkLst>
            <pc:docMk/>
            <pc:sldMk cId="2695083450" sldId="263"/>
            <ac:spMk id="7" creationId="{D96E90B9-35C0-684F-9B4E-003C60E3EA46}"/>
          </ac:spMkLst>
        </pc:spChg>
        <pc:spChg chg="add del mod">
          <ac:chgData name="Eric Rosow" userId="8c589bd5-afea-4e4b-97b4-a55891c8349b" providerId="ADAL" clId="{EB5C09C7-7D09-0943-9764-CB6CF4C55D31}" dt="2021-10-12T20:11:11.847" v="991"/>
          <ac:spMkLst>
            <pc:docMk/>
            <pc:sldMk cId="2695083450" sldId="263"/>
            <ac:spMk id="8" creationId="{227EC6AC-2275-6D47-B89E-AEF743E72B09}"/>
          </ac:spMkLst>
        </pc:spChg>
        <pc:spChg chg="add del mod">
          <ac:chgData name="Eric Rosow" userId="8c589bd5-afea-4e4b-97b4-a55891c8349b" providerId="ADAL" clId="{EB5C09C7-7D09-0943-9764-CB6CF4C55D31}" dt="2021-10-12T20:11:11.847" v="991"/>
          <ac:spMkLst>
            <pc:docMk/>
            <pc:sldMk cId="2695083450" sldId="263"/>
            <ac:spMk id="9" creationId="{7BEC7A1F-332A-B54F-A084-8FA5F22FB18D}"/>
          </ac:spMkLst>
        </pc:spChg>
        <pc:spChg chg="add del mod">
          <ac:chgData name="Eric Rosow" userId="8c589bd5-afea-4e4b-97b4-a55891c8349b" providerId="ADAL" clId="{EB5C09C7-7D09-0943-9764-CB6CF4C55D31}" dt="2021-10-12T20:11:24.455" v="995"/>
          <ac:spMkLst>
            <pc:docMk/>
            <pc:sldMk cId="2695083450" sldId="263"/>
            <ac:spMk id="10" creationId="{21CA7B08-18DF-604D-81F9-094039689DC0}"/>
          </ac:spMkLst>
        </pc:spChg>
        <pc:spChg chg="add del mod">
          <ac:chgData name="Eric Rosow" userId="8c589bd5-afea-4e4b-97b4-a55891c8349b" providerId="ADAL" clId="{EB5C09C7-7D09-0943-9764-CB6CF4C55D31}" dt="2021-10-12T20:11:24.455" v="995"/>
          <ac:spMkLst>
            <pc:docMk/>
            <pc:sldMk cId="2695083450" sldId="263"/>
            <ac:spMk id="11" creationId="{3BB93209-9684-5740-983C-344E70F4BAB7}"/>
          </ac:spMkLst>
        </pc:spChg>
        <pc:spChg chg="add del mod">
          <ac:chgData name="Eric Rosow" userId="8c589bd5-afea-4e4b-97b4-a55891c8349b" providerId="ADAL" clId="{EB5C09C7-7D09-0943-9764-CB6CF4C55D31}" dt="2021-10-12T20:11:24.455" v="995"/>
          <ac:spMkLst>
            <pc:docMk/>
            <pc:sldMk cId="2695083450" sldId="263"/>
            <ac:spMk id="12" creationId="{5A039479-9913-5E4B-9932-DFE8243772F6}"/>
          </ac:spMkLst>
        </pc:spChg>
        <pc:spChg chg="add del mod">
          <ac:chgData name="Eric Rosow" userId="8c589bd5-afea-4e4b-97b4-a55891c8349b" providerId="ADAL" clId="{EB5C09C7-7D09-0943-9764-CB6CF4C55D31}" dt="2021-10-12T20:11:24.455" v="995"/>
          <ac:spMkLst>
            <pc:docMk/>
            <pc:sldMk cId="2695083450" sldId="263"/>
            <ac:spMk id="13" creationId="{2B7C14FA-8D65-0143-8BE2-290313908BE6}"/>
          </ac:spMkLst>
        </pc:spChg>
        <pc:spChg chg="add del mod">
          <ac:chgData name="Eric Rosow" userId="8c589bd5-afea-4e4b-97b4-a55891c8349b" providerId="ADAL" clId="{EB5C09C7-7D09-0943-9764-CB6CF4C55D31}" dt="2021-10-12T20:11:24.455" v="995"/>
          <ac:spMkLst>
            <pc:docMk/>
            <pc:sldMk cId="2695083450" sldId="263"/>
            <ac:spMk id="14" creationId="{6D42DCFD-0CE1-FF4F-BBC1-28D40BD9EBC6}"/>
          </ac:spMkLst>
        </pc:spChg>
        <pc:spChg chg="add del mod">
          <ac:chgData name="Eric Rosow" userId="8c589bd5-afea-4e4b-97b4-a55891c8349b" providerId="ADAL" clId="{EB5C09C7-7D09-0943-9764-CB6CF4C55D31}" dt="2021-10-12T20:11:24.455" v="995"/>
          <ac:spMkLst>
            <pc:docMk/>
            <pc:sldMk cId="2695083450" sldId="263"/>
            <ac:spMk id="15" creationId="{9E02CAD3-2258-B841-8246-A25B21F1E85D}"/>
          </ac:spMkLst>
        </pc:spChg>
        <pc:picChg chg="add mod">
          <ac:chgData name="Eric Rosow" userId="8c589bd5-afea-4e4b-97b4-a55891c8349b" providerId="ADAL" clId="{EB5C09C7-7D09-0943-9764-CB6CF4C55D31}" dt="2021-10-12T20:11:39.212" v="1000" actId="1076"/>
          <ac:picMkLst>
            <pc:docMk/>
            <pc:sldMk cId="2695083450" sldId="263"/>
            <ac:picMk id="16" creationId="{9A25FABC-B236-CD4B-B1FB-27EFACB22C30}"/>
          </ac:picMkLst>
        </pc:picChg>
      </pc:sldChg>
      <pc:sldChg chg="addSp delSp modSp mod modNotesTx">
        <pc:chgData name="Eric Rosow" userId="8c589bd5-afea-4e4b-97b4-a55891c8349b" providerId="ADAL" clId="{EB5C09C7-7D09-0943-9764-CB6CF4C55D31}" dt="2021-10-17T16:22:11.862" v="5662" actId="20577"/>
        <pc:sldMkLst>
          <pc:docMk/>
          <pc:sldMk cId="743968711" sldId="264"/>
        </pc:sldMkLst>
        <pc:spChg chg="mod">
          <ac:chgData name="Eric Rosow" userId="8c589bd5-afea-4e4b-97b4-a55891c8349b" providerId="ADAL" clId="{EB5C09C7-7D09-0943-9764-CB6CF4C55D31}" dt="2021-10-12T20:20:48.613" v="1221" actId="14100"/>
          <ac:spMkLst>
            <pc:docMk/>
            <pc:sldMk cId="743968711" sldId="264"/>
            <ac:spMk id="2" creationId="{CA4AAC06-1394-8343-89B4-D59498E81D03}"/>
          </ac:spMkLst>
        </pc:spChg>
        <pc:spChg chg="mod">
          <ac:chgData name="Eric Rosow" userId="8c589bd5-afea-4e4b-97b4-a55891c8349b" providerId="ADAL" clId="{EB5C09C7-7D09-0943-9764-CB6CF4C55D31}" dt="2021-10-12T20:27:19.944" v="1457" actId="1038"/>
          <ac:spMkLst>
            <pc:docMk/>
            <pc:sldMk cId="743968711" sldId="264"/>
            <ac:spMk id="3" creationId="{B6A5AB52-EC55-E84E-BA46-6EECB36B6ACB}"/>
          </ac:spMkLst>
        </pc:spChg>
        <pc:spChg chg="add mod">
          <ac:chgData name="Eric Rosow" userId="8c589bd5-afea-4e4b-97b4-a55891c8349b" providerId="ADAL" clId="{EB5C09C7-7D09-0943-9764-CB6CF4C55D31}" dt="2021-10-12T20:27:10.589" v="1444" actId="1038"/>
          <ac:spMkLst>
            <pc:docMk/>
            <pc:sldMk cId="743968711" sldId="264"/>
            <ac:spMk id="7" creationId="{EAC1496F-37FC-AB4E-8474-7D92274C43D2}"/>
          </ac:spMkLst>
        </pc:spChg>
        <pc:spChg chg="add del mod">
          <ac:chgData name="Eric Rosow" userId="8c589bd5-afea-4e4b-97b4-a55891c8349b" providerId="ADAL" clId="{EB5C09C7-7D09-0943-9764-CB6CF4C55D31}" dt="2021-10-12T20:26:35.623" v="1428" actId="478"/>
          <ac:spMkLst>
            <pc:docMk/>
            <pc:sldMk cId="743968711" sldId="264"/>
            <ac:spMk id="10" creationId="{D737A0E0-829E-9B45-BEAA-887B6896C8C0}"/>
          </ac:spMkLst>
        </pc:spChg>
        <pc:spChg chg="add del mod">
          <ac:chgData name="Eric Rosow" userId="8c589bd5-afea-4e4b-97b4-a55891c8349b" providerId="ADAL" clId="{EB5C09C7-7D09-0943-9764-CB6CF4C55D31}" dt="2021-10-12T20:26:35.623" v="1428" actId="478"/>
          <ac:spMkLst>
            <pc:docMk/>
            <pc:sldMk cId="743968711" sldId="264"/>
            <ac:spMk id="11" creationId="{B10B3A67-34BC-3E4D-9016-2F3F9DFB095D}"/>
          </ac:spMkLst>
        </pc:spChg>
        <pc:spChg chg="add del mod">
          <ac:chgData name="Eric Rosow" userId="8c589bd5-afea-4e4b-97b4-a55891c8349b" providerId="ADAL" clId="{EB5C09C7-7D09-0943-9764-CB6CF4C55D31}" dt="2021-10-12T20:26:35.623" v="1428" actId="478"/>
          <ac:spMkLst>
            <pc:docMk/>
            <pc:sldMk cId="743968711" sldId="264"/>
            <ac:spMk id="13" creationId="{DA827668-F471-2648-8014-DE71FCFF1AAC}"/>
          </ac:spMkLst>
        </pc:spChg>
        <pc:spChg chg="add del mod">
          <ac:chgData name="Eric Rosow" userId="8c589bd5-afea-4e4b-97b4-a55891c8349b" providerId="ADAL" clId="{EB5C09C7-7D09-0943-9764-CB6CF4C55D31}" dt="2021-10-12T20:26:35.623" v="1428" actId="478"/>
          <ac:spMkLst>
            <pc:docMk/>
            <pc:sldMk cId="743968711" sldId="264"/>
            <ac:spMk id="14" creationId="{B6CA876E-5CFF-AA49-930A-44BE792F4985}"/>
          </ac:spMkLst>
        </pc:spChg>
        <pc:spChg chg="add del mod">
          <ac:chgData name="Eric Rosow" userId="8c589bd5-afea-4e4b-97b4-a55891c8349b" providerId="ADAL" clId="{EB5C09C7-7D09-0943-9764-CB6CF4C55D31}" dt="2021-10-12T20:26:35.623" v="1428" actId="478"/>
          <ac:spMkLst>
            <pc:docMk/>
            <pc:sldMk cId="743968711" sldId="264"/>
            <ac:spMk id="16" creationId="{B612603F-DC07-A047-9BB8-691FD3550EA0}"/>
          </ac:spMkLst>
        </pc:spChg>
        <pc:spChg chg="add del mod">
          <ac:chgData name="Eric Rosow" userId="8c589bd5-afea-4e4b-97b4-a55891c8349b" providerId="ADAL" clId="{EB5C09C7-7D09-0943-9764-CB6CF4C55D31}" dt="2021-10-12T20:26:35.623" v="1428" actId="478"/>
          <ac:spMkLst>
            <pc:docMk/>
            <pc:sldMk cId="743968711" sldId="264"/>
            <ac:spMk id="17" creationId="{1BE34103-4853-7E43-B2F8-320850C9BB23}"/>
          </ac:spMkLst>
        </pc:spChg>
        <pc:spChg chg="add mod">
          <ac:chgData name="Eric Rosow" userId="8c589bd5-afea-4e4b-97b4-a55891c8349b" providerId="ADAL" clId="{EB5C09C7-7D09-0943-9764-CB6CF4C55D31}" dt="2021-10-12T20:27:28.688" v="1469" actId="1035"/>
          <ac:spMkLst>
            <pc:docMk/>
            <pc:sldMk cId="743968711" sldId="264"/>
            <ac:spMk id="19" creationId="{3AF69133-3CF9-244F-A619-A0460D4963C7}"/>
          </ac:spMkLst>
        </pc:spChg>
        <pc:spChg chg="add mod">
          <ac:chgData name="Eric Rosow" userId="8c589bd5-afea-4e4b-97b4-a55891c8349b" providerId="ADAL" clId="{EB5C09C7-7D09-0943-9764-CB6CF4C55D31}" dt="2021-10-12T20:27:28.688" v="1469" actId="1035"/>
          <ac:spMkLst>
            <pc:docMk/>
            <pc:sldMk cId="743968711" sldId="264"/>
            <ac:spMk id="20" creationId="{0FA12230-828D-EF47-B60D-A9A677CDBEF5}"/>
          </ac:spMkLst>
        </pc:spChg>
        <pc:spChg chg="add mod">
          <ac:chgData name="Eric Rosow" userId="8c589bd5-afea-4e4b-97b4-a55891c8349b" providerId="ADAL" clId="{EB5C09C7-7D09-0943-9764-CB6CF4C55D31}" dt="2021-10-12T20:27:28.688" v="1469" actId="1035"/>
          <ac:spMkLst>
            <pc:docMk/>
            <pc:sldMk cId="743968711" sldId="264"/>
            <ac:spMk id="21" creationId="{5352C8FA-D3B9-2E4A-BD5A-4AFB7C0D5AB1}"/>
          </ac:spMkLst>
        </pc:spChg>
        <pc:spChg chg="add mod">
          <ac:chgData name="Eric Rosow" userId="8c589bd5-afea-4e4b-97b4-a55891c8349b" providerId="ADAL" clId="{EB5C09C7-7D09-0943-9764-CB6CF4C55D31}" dt="2021-10-12T20:28:19.911" v="1531" actId="20577"/>
          <ac:spMkLst>
            <pc:docMk/>
            <pc:sldMk cId="743968711" sldId="264"/>
            <ac:spMk id="27" creationId="{A1E62003-C552-8E40-AE8C-4230C7FC4DD0}"/>
          </ac:spMkLst>
        </pc:spChg>
        <pc:spChg chg="add mod">
          <ac:chgData name="Eric Rosow" userId="8c589bd5-afea-4e4b-97b4-a55891c8349b" providerId="ADAL" clId="{EB5C09C7-7D09-0943-9764-CB6CF4C55D31}" dt="2021-10-12T20:30:52.160" v="1634" actId="20577"/>
          <ac:spMkLst>
            <pc:docMk/>
            <pc:sldMk cId="743968711" sldId="264"/>
            <ac:spMk id="28" creationId="{0076ABAA-1936-F44D-ACEA-FA35E92C2D25}"/>
          </ac:spMkLst>
        </pc:spChg>
        <pc:spChg chg="add mod">
          <ac:chgData name="Eric Rosow" userId="8c589bd5-afea-4e4b-97b4-a55891c8349b" providerId="ADAL" clId="{EB5C09C7-7D09-0943-9764-CB6CF4C55D31}" dt="2021-10-12T20:27:56.416" v="1483" actId="1038"/>
          <ac:spMkLst>
            <pc:docMk/>
            <pc:sldMk cId="743968711" sldId="264"/>
            <ac:spMk id="29" creationId="{4ECFEE50-97C6-4548-958D-529C7C59B51E}"/>
          </ac:spMkLst>
        </pc:spChg>
        <pc:graphicFrameChg chg="add del mod">
          <ac:chgData name="Eric Rosow" userId="8c589bd5-afea-4e4b-97b4-a55891c8349b" providerId="ADAL" clId="{EB5C09C7-7D09-0943-9764-CB6CF4C55D31}" dt="2021-10-12T20:13:55.539" v="1082"/>
          <ac:graphicFrameMkLst>
            <pc:docMk/>
            <pc:sldMk cId="743968711" sldId="264"/>
            <ac:graphicFrameMk id="5" creationId="{F80F9826-A059-9243-AE95-DA51D53550A3}"/>
          </ac:graphicFrameMkLst>
        </pc:graphicFrameChg>
        <pc:graphicFrameChg chg="add mod">
          <ac:chgData name="Eric Rosow" userId="8c589bd5-afea-4e4b-97b4-a55891c8349b" providerId="ADAL" clId="{EB5C09C7-7D09-0943-9764-CB6CF4C55D31}" dt="2021-10-12T20:27:19.944" v="1457" actId="1038"/>
          <ac:graphicFrameMkLst>
            <pc:docMk/>
            <pc:sldMk cId="743968711" sldId="264"/>
            <ac:graphicFrameMk id="6" creationId="{AD4B26FC-1576-754E-8805-5F65392FC52E}"/>
          </ac:graphicFrameMkLst>
        </pc:graphicFrameChg>
        <pc:graphicFrameChg chg="add mod">
          <ac:chgData name="Eric Rosow" userId="8c589bd5-afea-4e4b-97b4-a55891c8349b" providerId="ADAL" clId="{EB5C09C7-7D09-0943-9764-CB6CF4C55D31}" dt="2021-10-12T20:27:10.589" v="1444" actId="1038"/>
          <ac:graphicFrameMkLst>
            <pc:docMk/>
            <pc:sldMk cId="743968711" sldId="264"/>
            <ac:graphicFrameMk id="8" creationId="{49841612-2B1D-433F-A98A-37AA89AB2FA0}"/>
          </ac:graphicFrameMkLst>
        </pc:graphicFrameChg>
        <pc:picChg chg="add del mod">
          <ac:chgData name="Eric Rosow" userId="8c589bd5-afea-4e4b-97b4-a55891c8349b" providerId="ADAL" clId="{EB5C09C7-7D09-0943-9764-CB6CF4C55D31}" dt="2021-10-12T20:13:19.442" v="1080" actId="478"/>
          <ac:picMkLst>
            <pc:docMk/>
            <pc:sldMk cId="743968711" sldId="264"/>
            <ac:picMk id="4" creationId="{876EA49C-26C4-B54F-A729-55C6D96B2060}"/>
          </ac:picMkLst>
        </pc:picChg>
        <pc:picChg chg="add mod">
          <ac:chgData name="Eric Rosow" userId="8c589bd5-afea-4e4b-97b4-a55891c8349b" providerId="ADAL" clId="{EB5C09C7-7D09-0943-9764-CB6CF4C55D31}" dt="2021-10-12T20:27:10.589" v="1444" actId="1038"/>
          <ac:picMkLst>
            <pc:docMk/>
            <pc:sldMk cId="743968711" sldId="264"/>
            <ac:picMk id="9" creationId="{79BC870D-C73A-2C4D-8F07-836940DBEFB6}"/>
          </ac:picMkLst>
        </pc:picChg>
        <pc:picChg chg="add mod">
          <ac:chgData name="Eric Rosow" userId="8c589bd5-afea-4e4b-97b4-a55891c8349b" providerId="ADAL" clId="{EB5C09C7-7D09-0943-9764-CB6CF4C55D31}" dt="2021-10-12T20:27:28.688" v="1469" actId="1035"/>
          <ac:picMkLst>
            <pc:docMk/>
            <pc:sldMk cId="743968711" sldId="264"/>
            <ac:picMk id="12" creationId="{A149A462-877F-A246-822B-FE4D8625B309}"/>
          </ac:picMkLst>
        </pc:picChg>
        <pc:picChg chg="add mod">
          <ac:chgData name="Eric Rosow" userId="8c589bd5-afea-4e4b-97b4-a55891c8349b" providerId="ADAL" clId="{EB5C09C7-7D09-0943-9764-CB6CF4C55D31}" dt="2021-10-12T20:27:28.688" v="1469" actId="1035"/>
          <ac:picMkLst>
            <pc:docMk/>
            <pc:sldMk cId="743968711" sldId="264"/>
            <ac:picMk id="15" creationId="{4567E03F-4F8D-C346-9BC9-B5AAC65EE0B3}"/>
          </ac:picMkLst>
        </pc:picChg>
        <pc:picChg chg="add mod">
          <ac:chgData name="Eric Rosow" userId="8c589bd5-afea-4e4b-97b4-a55891c8349b" providerId="ADAL" clId="{EB5C09C7-7D09-0943-9764-CB6CF4C55D31}" dt="2021-10-12T20:27:28.688" v="1469" actId="1035"/>
          <ac:picMkLst>
            <pc:docMk/>
            <pc:sldMk cId="743968711" sldId="264"/>
            <ac:picMk id="18" creationId="{D88C6917-0751-844B-99EC-E9097956076F}"/>
          </ac:picMkLst>
        </pc:picChg>
        <pc:picChg chg="add mod">
          <ac:chgData name="Eric Rosow" userId="8c589bd5-afea-4e4b-97b4-a55891c8349b" providerId="ADAL" clId="{EB5C09C7-7D09-0943-9764-CB6CF4C55D31}" dt="2021-10-12T20:30:36.073" v="1599" actId="1037"/>
          <ac:picMkLst>
            <pc:docMk/>
            <pc:sldMk cId="743968711" sldId="264"/>
            <ac:picMk id="24" creationId="{3C1BD06A-883C-FE4D-9BDB-CB0C65DCA1D0}"/>
          </ac:picMkLst>
        </pc:picChg>
        <pc:picChg chg="add del mod">
          <ac:chgData name="Eric Rosow" userId="8c589bd5-afea-4e4b-97b4-a55891c8349b" providerId="ADAL" clId="{EB5C09C7-7D09-0943-9764-CB6CF4C55D31}" dt="2021-10-12T20:30:17.827" v="1555" actId="478"/>
          <ac:picMkLst>
            <pc:docMk/>
            <pc:sldMk cId="743968711" sldId="264"/>
            <ac:picMk id="25" creationId="{DBF960D2-6BDA-CD4C-9FD6-C338B43266D9}"/>
          </ac:picMkLst>
        </pc:picChg>
        <pc:picChg chg="add mod">
          <ac:chgData name="Eric Rosow" userId="8c589bd5-afea-4e4b-97b4-a55891c8349b" providerId="ADAL" clId="{EB5C09C7-7D09-0943-9764-CB6CF4C55D31}" dt="2021-10-12T20:27:56.416" v="1483" actId="1038"/>
          <ac:picMkLst>
            <pc:docMk/>
            <pc:sldMk cId="743968711" sldId="264"/>
            <ac:picMk id="26" creationId="{944FBE87-2CBB-8749-BE23-F75770B2FEC4}"/>
          </ac:picMkLst>
        </pc:picChg>
        <pc:picChg chg="add del mod">
          <ac:chgData name="Eric Rosow" userId="8c589bd5-afea-4e4b-97b4-a55891c8349b" providerId="ADAL" clId="{EB5C09C7-7D09-0943-9764-CB6CF4C55D31}" dt="2021-10-12T20:31:43.858" v="1635" actId="478"/>
          <ac:picMkLst>
            <pc:docMk/>
            <pc:sldMk cId="743968711" sldId="264"/>
            <ac:picMk id="1026" creationId="{3A5FA912-D630-3B4E-B0DE-9659F813DDB5}"/>
          </ac:picMkLst>
        </pc:picChg>
        <pc:picChg chg="add mod">
          <ac:chgData name="Eric Rosow" userId="8c589bd5-afea-4e4b-97b4-a55891c8349b" providerId="ADAL" clId="{EB5C09C7-7D09-0943-9764-CB6CF4C55D31}" dt="2021-10-12T20:32:28.899" v="1650" actId="1038"/>
          <ac:picMkLst>
            <pc:docMk/>
            <pc:sldMk cId="743968711" sldId="264"/>
            <ac:picMk id="1028" creationId="{FF017BEF-18B7-E24B-8365-5398B3A5D0F3}"/>
          </ac:picMkLst>
        </pc:picChg>
        <pc:cxnChg chg="add mod">
          <ac:chgData name="Eric Rosow" userId="8c589bd5-afea-4e4b-97b4-a55891c8349b" providerId="ADAL" clId="{EB5C09C7-7D09-0943-9764-CB6CF4C55D31}" dt="2021-10-12T20:26:55.104" v="1430" actId="1076"/>
          <ac:cxnSpMkLst>
            <pc:docMk/>
            <pc:sldMk cId="743968711" sldId="264"/>
            <ac:cxnSpMk id="23" creationId="{9CB94FD4-8BA0-2149-A363-67B1339482F0}"/>
          </ac:cxnSpMkLst>
        </pc:cxnChg>
      </pc:sldChg>
      <pc:sldChg chg="addSp modSp add mod ord modNotesTx">
        <pc:chgData name="Eric Rosow" userId="8c589bd5-afea-4e4b-97b4-a55891c8349b" providerId="ADAL" clId="{EB5C09C7-7D09-0943-9764-CB6CF4C55D31}" dt="2021-10-17T15:58:53.743" v="2775" actId="5793"/>
        <pc:sldMkLst>
          <pc:docMk/>
          <pc:sldMk cId="2762095265" sldId="265"/>
        </pc:sldMkLst>
        <pc:spChg chg="mod">
          <ac:chgData name="Eric Rosow" userId="8c589bd5-afea-4e4b-97b4-a55891c8349b" providerId="ADAL" clId="{EB5C09C7-7D09-0943-9764-CB6CF4C55D31}" dt="2021-10-11T02:11:12.734" v="15" actId="20577"/>
          <ac:spMkLst>
            <pc:docMk/>
            <pc:sldMk cId="2762095265" sldId="265"/>
            <ac:spMk id="2" creationId="{CA4AAC06-1394-8343-89B4-D59498E81D03}"/>
          </ac:spMkLst>
        </pc:spChg>
        <pc:spChg chg="mod">
          <ac:chgData name="Eric Rosow" userId="8c589bd5-afea-4e4b-97b4-a55891c8349b" providerId="ADAL" clId="{EB5C09C7-7D09-0943-9764-CB6CF4C55D31}" dt="2021-10-12T20:05:58.330" v="859" actId="1035"/>
          <ac:spMkLst>
            <pc:docMk/>
            <pc:sldMk cId="2762095265" sldId="265"/>
            <ac:spMk id="3" creationId="{B6A5AB52-EC55-E84E-BA46-6EECB36B6ACB}"/>
          </ac:spMkLst>
        </pc:spChg>
        <pc:spChg chg="add mod">
          <ac:chgData name="Eric Rosow" userId="8c589bd5-afea-4e4b-97b4-a55891c8349b" providerId="ADAL" clId="{EB5C09C7-7D09-0943-9764-CB6CF4C55D31}" dt="2021-10-17T15:46:33.477" v="1966" actId="20577"/>
          <ac:spMkLst>
            <pc:docMk/>
            <pc:sldMk cId="2762095265" sldId="265"/>
            <ac:spMk id="4" creationId="{8725B26D-5E86-3548-8690-B4E213602130}"/>
          </ac:spMkLst>
        </pc:spChg>
        <pc:picChg chg="add mod modCrop">
          <ac:chgData name="Eric Rosow" userId="8c589bd5-afea-4e4b-97b4-a55891c8349b" providerId="ADAL" clId="{EB5C09C7-7D09-0943-9764-CB6CF4C55D31}" dt="2021-10-12T20:06:01.558" v="870" actId="1037"/>
          <ac:picMkLst>
            <pc:docMk/>
            <pc:sldMk cId="2762095265" sldId="265"/>
            <ac:picMk id="5" creationId="{099DB351-1B9C-5A4D-8EB9-439D48397337}"/>
          </ac:picMkLst>
        </pc:picChg>
      </pc:sldChg>
      <pc:sldChg chg="add del">
        <pc:chgData name="Eric Rosow" userId="8c589bd5-afea-4e4b-97b4-a55891c8349b" providerId="ADAL" clId="{EB5C09C7-7D09-0943-9764-CB6CF4C55D31}" dt="2021-10-12T18:51:08.074" v="509"/>
        <pc:sldMkLst>
          <pc:docMk/>
          <pc:sldMk cId="1859803807" sldId="2082"/>
        </pc:sldMkLst>
      </pc:sldChg>
      <pc:sldChg chg="modSp add del mod">
        <pc:chgData name="Eric Rosow" userId="8c589bd5-afea-4e4b-97b4-a55891c8349b" providerId="ADAL" clId="{EB5C09C7-7D09-0943-9764-CB6CF4C55D31}" dt="2021-10-12T20:38:38.142" v="1753" actId="2696"/>
        <pc:sldMkLst>
          <pc:docMk/>
          <pc:sldMk cId="1428213948" sldId="2746"/>
        </pc:sldMkLst>
        <pc:spChg chg="mod">
          <ac:chgData name="Eric Rosow" userId="8c589bd5-afea-4e4b-97b4-a55891c8349b" providerId="ADAL" clId="{EB5C09C7-7D09-0943-9764-CB6CF4C55D31}" dt="2021-10-12T20:34:34.338" v="1664"/>
          <ac:spMkLst>
            <pc:docMk/>
            <pc:sldMk cId="1428213948" sldId="2746"/>
            <ac:spMk id="2" creationId="{B417DFBD-D291-C042-9CA0-831C704CB119}"/>
          </ac:spMkLst>
        </pc:spChg>
      </pc:sldChg>
      <pc:sldChg chg="add del">
        <pc:chgData name="Eric Rosow" userId="8c589bd5-afea-4e4b-97b4-a55891c8349b" providerId="ADAL" clId="{EB5C09C7-7D09-0943-9764-CB6CF4C55D31}" dt="2021-10-12T20:38:34.450" v="1752" actId="2696"/>
        <pc:sldMkLst>
          <pc:docMk/>
          <pc:sldMk cId="3600721666" sldId="2750"/>
        </pc:sldMkLst>
      </pc:sldChg>
      <pc:sldChg chg="addSp delSp modSp add del mod">
        <pc:chgData name="Eric Rosow" userId="8c589bd5-afea-4e4b-97b4-a55891c8349b" providerId="ADAL" clId="{EB5C09C7-7D09-0943-9764-CB6CF4C55D31}" dt="2021-10-12T20:32:57.721" v="1659" actId="2696"/>
        <pc:sldMkLst>
          <pc:docMk/>
          <pc:sldMk cId="2875588473" sldId="2763"/>
        </pc:sldMkLst>
        <pc:spChg chg="del">
          <ac:chgData name="Eric Rosow" userId="8c589bd5-afea-4e4b-97b4-a55891c8349b" providerId="ADAL" clId="{EB5C09C7-7D09-0943-9764-CB6CF4C55D31}" dt="2021-10-11T02:27:54.708" v="168" actId="478"/>
          <ac:spMkLst>
            <pc:docMk/>
            <pc:sldMk cId="2875588473" sldId="2763"/>
            <ac:spMk id="2" creationId="{DE3D98D2-34C5-413D-ACCE-A2187E88D0D8}"/>
          </ac:spMkLst>
        </pc:spChg>
        <pc:spChg chg="add mod">
          <ac:chgData name="Eric Rosow" userId="8c589bd5-afea-4e4b-97b4-a55891c8349b" providerId="ADAL" clId="{EB5C09C7-7D09-0943-9764-CB6CF4C55D31}" dt="2021-10-11T02:29:24.307" v="192" actId="108"/>
          <ac:spMkLst>
            <pc:docMk/>
            <pc:sldMk cId="2875588473" sldId="2763"/>
            <ac:spMk id="4" creationId="{D0A5B85B-5C4E-B749-B2A5-4FE061F29CD6}"/>
          </ac:spMkLst>
        </pc:spChg>
        <pc:spChg chg="mod">
          <ac:chgData name="Eric Rosow" userId="8c589bd5-afea-4e4b-97b4-a55891c8349b" providerId="ADAL" clId="{EB5C09C7-7D09-0943-9764-CB6CF4C55D31}" dt="2021-10-11T02:28:07.833" v="185" actId="1036"/>
          <ac:spMkLst>
            <pc:docMk/>
            <pc:sldMk cId="2875588473" sldId="2763"/>
            <ac:spMk id="9" creationId="{29470CF6-0593-4DED-97A2-593A8C63F6BE}"/>
          </ac:spMkLst>
        </pc:spChg>
        <pc:spChg chg="mod">
          <ac:chgData name="Eric Rosow" userId="8c589bd5-afea-4e4b-97b4-a55891c8349b" providerId="ADAL" clId="{EB5C09C7-7D09-0943-9764-CB6CF4C55D31}" dt="2021-10-11T02:28:07.833" v="185" actId="1036"/>
          <ac:spMkLst>
            <pc:docMk/>
            <pc:sldMk cId="2875588473" sldId="2763"/>
            <ac:spMk id="19" creationId="{D3F8257B-75E8-4037-AE87-C5B489C71E5B}"/>
          </ac:spMkLst>
        </pc:spChg>
        <pc:grpChg chg="mod">
          <ac:chgData name="Eric Rosow" userId="8c589bd5-afea-4e4b-97b4-a55891c8349b" providerId="ADAL" clId="{EB5C09C7-7D09-0943-9764-CB6CF4C55D31}" dt="2021-10-11T02:28:07.833" v="185" actId="1036"/>
          <ac:grpSpMkLst>
            <pc:docMk/>
            <pc:sldMk cId="2875588473" sldId="2763"/>
            <ac:grpSpMk id="16" creationId="{B460E643-9668-49B8-A228-0D6BC75E73AF}"/>
          </ac:grpSpMkLst>
        </pc:grpChg>
        <pc:graphicFrameChg chg="mod">
          <ac:chgData name="Eric Rosow" userId="8c589bd5-afea-4e4b-97b4-a55891c8349b" providerId="ADAL" clId="{EB5C09C7-7D09-0943-9764-CB6CF4C55D31}" dt="2021-10-11T02:28:07.833" v="185" actId="1036"/>
          <ac:graphicFrameMkLst>
            <pc:docMk/>
            <pc:sldMk cId="2875588473" sldId="2763"/>
            <ac:graphicFrameMk id="10" creationId="{78A9419A-B02C-4AF7-B054-D7788B1832D3}"/>
          </ac:graphicFrameMkLst>
        </pc:graphicFrameChg>
        <pc:graphicFrameChg chg="mod">
          <ac:chgData name="Eric Rosow" userId="8c589bd5-afea-4e4b-97b4-a55891c8349b" providerId="ADAL" clId="{EB5C09C7-7D09-0943-9764-CB6CF4C55D31}" dt="2021-10-11T02:28:07.833" v="185" actId="1036"/>
          <ac:graphicFrameMkLst>
            <pc:docMk/>
            <pc:sldMk cId="2875588473" sldId="2763"/>
            <ac:graphicFrameMk id="11" creationId="{36EB343C-3873-4A49-8573-5C3A7DBA62C2}"/>
          </ac:graphicFrameMkLst>
        </pc:graphicFrameChg>
        <pc:graphicFrameChg chg="mod">
          <ac:chgData name="Eric Rosow" userId="8c589bd5-afea-4e4b-97b4-a55891c8349b" providerId="ADAL" clId="{EB5C09C7-7D09-0943-9764-CB6CF4C55D31}" dt="2021-10-11T02:28:07.833" v="185" actId="1036"/>
          <ac:graphicFrameMkLst>
            <pc:docMk/>
            <pc:sldMk cId="2875588473" sldId="2763"/>
            <ac:graphicFrameMk id="12" creationId="{17FE50D3-5848-4C4A-A489-76713CD66927}"/>
          </ac:graphicFrameMkLst>
        </pc:graphicFrameChg>
        <pc:graphicFrameChg chg="mod">
          <ac:chgData name="Eric Rosow" userId="8c589bd5-afea-4e4b-97b4-a55891c8349b" providerId="ADAL" clId="{EB5C09C7-7D09-0943-9764-CB6CF4C55D31}" dt="2021-10-11T02:28:07.833" v="185" actId="1036"/>
          <ac:graphicFrameMkLst>
            <pc:docMk/>
            <pc:sldMk cId="2875588473" sldId="2763"/>
            <ac:graphicFrameMk id="13" creationId="{23DFAE29-F8FD-4E64-B17F-AD6A00D75520}"/>
          </ac:graphicFrameMkLst>
        </pc:graphicFrameChg>
        <pc:graphicFrameChg chg="mod">
          <ac:chgData name="Eric Rosow" userId="8c589bd5-afea-4e4b-97b4-a55891c8349b" providerId="ADAL" clId="{EB5C09C7-7D09-0943-9764-CB6CF4C55D31}" dt="2021-10-11T02:28:07.833" v="185" actId="1036"/>
          <ac:graphicFrameMkLst>
            <pc:docMk/>
            <pc:sldMk cId="2875588473" sldId="2763"/>
            <ac:graphicFrameMk id="14" creationId="{40DAC277-40C7-473A-BCBB-D17D834A8C01}"/>
          </ac:graphicFrameMkLst>
        </pc:graphicFrameChg>
        <pc:graphicFrameChg chg="mod">
          <ac:chgData name="Eric Rosow" userId="8c589bd5-afea-4e4b-97b4-a55891c8349b" providerId="ADAL" clId="{EB5C09C7-7D09-0943-9764-CB6CF4C55D31}" dt="2021-10-11T02:28:07.833" v="185" actId="1036"/>
          <ac:graphicFrameMkLst>
            <pc:docMk/>
            <pc:sldMk cId="2875588473" sldId="2763"/>
            <ac:graphicFrameMk id="15" creationId="{C2B2AA55-C788-42F0-B571-FE4974786516}"/>
          </ac:graphicFrameMkLst>
        </pc:graphicFrameChg>
      </pc:sldChg>
      <pc:sldChg chg="modSp add del mod">
        <pc:chgData name="Eric Rosow" userId="8c589bd5-afea-4e4b-97b4-a55891c8349b" providerId="ADAL" clId="{EB5C09C7-7D09-0943-9764-CB6CF4C55D31}" dt="2021-10-12T20:32:57.721" v="1659" actId="2696"/>
        <pc:sldMkLst>
          <pc:docMk/>
          <pc:sldMk cId="2746917447" sldId="2764"/>
        </pc:sldMkLst>
        <pc:spChg chg="mod">
          <ac:chgData name="Eric Rosow" userId="8c589bd5-afea-4e4b-97b4-a55891c8349b" providerId="ADAL" clId="{EB5C09C7-7D09-0943-9764-CB6CF4C55D31}" dt="2021-10-11T02:29:29.852" v="193" actId="108"/>
          <ac:spMkLst>
            <pc:docMk/>
            <pc:sldMk cId="2746917447" sldId="2764"/>
            <ac:spMk id="2" creationId="{DE3D98D2-34C5-413D-ACCE-A2187E88D0D8}"/>
          </ac:spMkLst>
        </pc:spChg>
        <pc:spChg chg="mod">
          <ac:chgData name="Eric Rosow" userId="8c589bd5-afea-4e4b-97b4-a55891c8349b" providerId="ADAL" clId="{EB5C09C7-7D09-0943-9764-CB6CF4C55D31}" dt="2021-10-11T02:27:29.392" v="167" actId="1036"/>
          <ac:spMkLst>
            <pc:docMk/>
            <pc:sldMk cId="2746917447" sldId="2764"/>
            <ac:spMk id="9" creationId="{29470CF6-0593-4DED-97A2-593A8C63F6BE}"/>
          </ac:spMkLst>
        </pc:spChg>
        <pc:spChg chg="mod">
          <ac:chgData name="Eric Rosow" userId="8c589bd5-afea-4e4b-97b4-a55891c8349b" providerId="ADAL" clId="{EB5C09C7-7D09-0943-9764-CB6CF4C55D31}" dt="2021-10-11T02:27:29.392" v="167" actId="1036"/>
          <ac:spMkLst>
            <pc:docMk/>
            <pc:sldMk cId="2746917447" sldId="2764"/>
            <ac:spMk id="20" creationId="{7F8B0090-C4B0-1A48-9C8A-22906BF994E1}"/>
          </ac:spMkLst>
        </pc:spChg>
        <pc:graphicFrameChg chg="mod">
          <ac:chgData name="Eric Rosow" userId="8c589bd5-afea-4e4b-97b4-a55891c8349b" providerId="ADAL" clId="{EB5C09C7-7D09-0943-9764-CB6CF4C55D31}" dt="2021-10-11T02:27:29.392" v="167" actId="1036"/>
          <ac:graphicFrameMkLst>
            <pc:docMk/>
            <pc:sldMk cId="2746917447" sldId="2764"/>
            <ac:graphicFrameMk id="10" creationId="{78A9419A-B02C-4AF7-B054-D7788B1832D3}"/>
          </ac:graphicFrameMkLst>
        </pc:graphicFrameChg>
        <pc:graphicFrameChg chg="mod">
          <ac:chgData name="Eric Rosow" userId="8c589bd5-afea-4e4b-97b4-a55891c8349b" providerId="ADAL" clId="{EB5C09C7-7D09-0943-9764-CB6CF4C55D31}" dt="2021-10-11T02:27:29.392" v="167" actId="1036"/>
          <ac:graphicFrameMkLst>
            <pc:docMk/>
            <pc:sldMk cId="2746917447" sldId="2764"/>
            <ac:graphicFrameMk id="11" creationId="{36EB343C-3873-4A49-8573-5C3A7DBA62C2}"/>
          </ac:graphicFrameMkLst>
        </pc:graphicFrameChg>
        <pc:graphicFrameChg chg="mod">
          <ac:chgData name="Eric Rosow" userId="8c589bd5-afea-4e4b-97b4-a55891c8349b" providerId="ADAL" clId="{EB5C09C7-7D09-0943-9764-CB6CF4C55D31}" dt="2021-10-11T02:27:29.392" v="167" actId="1036"/>
          <ac:graphicFrameMkLst>
            <pc:docMk/>
            <pc:sldMk cId="2746917447" sldId="2764"/>
            <ac:graphicFrameMk id="12" creationId="{17FE50D3-5848-4C4A-A489-76713CD66927}"/>
          </ac:graphicFrameMkLst>
        </pc:graphicFrameChg>
        <pc:graphicFrameChg chg="mod">
          <ac:chgData name="Eric Rosow" userId="8c589bd5-afea-4e4b-97b4-a55891c8349b" providerId="ADAL" clId="{EB5C09C7-7D09-0943-9764-CB6CF4C55D31}" dt="2021-10-11T02:27:29.392" v="167" actId="1036"/>
          <ac:graphicFrameMkLst>
            <pc:docMk/>
            <pc:sldMk cId="2746917447" sldId="2764"/>
            <ac:graphicFrameMk id="13" creationId="{23DFAE29-F8FD-4E64-B17F-AD6A00D75520}"/>
          </ac:graphicFrameMkLst>
        </pc:graphicFrameChg>
        <pc:graphicFrameChg chg="mod">
          <ac:chgData name="Eric Rosow" userId="8c589bd5-afea-4e4b-97b4-a55891c8349b" providerId="ADAL" clId="{EB5C09C7-7D09-0943-9764-CB6CF4C55D31}" dt="2021-10-11T02:27:29.392" v="167" actId="1036"/>
          <ac:graphicFrameMkLst>
            <pc:docMk/>
            <pc:sldMk cId="2746917447" sldId="2764"/>
            <ac:graphicFrameMk id="14" creationId="{40DAC277-40C7-473A-BCBB-D17D834A8C01}"/>
          </ac:graphicFrameMkLst>
        </pc:graphicFrameChg>
        <pc:graphicFrameChg chg="mod">
          <ac:chgData name="Eric Rosow" userId="8c589bd5-afea-4e4b-97b4-a55891c8349b" providerId="ADAL" clId="{EB5C09C7-7D09-0943-9764-CB6CF4C55D31}" dt="2021-10-11T02:27:29.392" v="167" actId="1036"/>
          <ac:graphicFrameMkLst>
            <pc:docMk/>
            <pc:sldMk cId="2746917447" sldId="2764"/>
            <ac:graphicFrameMk id="15" creationId="{C2B2AA55-C788-42F0-B571-FE4974786516}"/>
          </ac:graphicFrameMkLst>
        </pc:graphicFrameChg>
        <pc:picChg chg="mod">
          <ac:chgData name="Eric Rosow" userId="8c589bd5-afea-4e4b-97b4-a55891c8349b" providerId="ADAL" clId="{EB5C09C7-7D09-0943-9764-CB6CF4C55D31}" dt="2021-10-11T02:27:29.392" v="167" actId="1036"/>
          <ac:picMkLst>
            <pc:docMk/>
            <pc:sldMk cId="2746917447" sldId="2764"/>
            <ac:picMk id="21" creationId="{41F47D07-D4E9-634E-AB10-D9F27A24152A}"/>
          </ac:picMkLst>
        </pc:picChg>
      </pc:sldChg>
      <pc:sldChg chg="modSp add del mod">
        <pc:chgData name="Eric Rosow" userId="8c589bd5-afea-4e4b-97b4-a55891c8349b" providerId="ADAL" clId="{EB5C09C7-7D09-0943-9764-CB6CF4C55D31}" dt="2021-10-11T02:26:52.276" v="137" actId="2696"/>
        <pc:sldMkLst>
          <pc:docMk/>
          <pc:sldMk cId="938055143" sldId="2076138280"/>
        </pc:sldMkLst>
        <pc:spChg chg="mod">
          <ac:chgData name="Eric Rosow" userId="8c589bd5-afea-4e4b-97b4-a55891c8349b" providerId="ADAL" clId="{EB5C09C7-7D09-0943-9764-CB6CF4C55D31}" dt="2021-10-11T02:10:51.466" v="2" actId="1076"/>
          <ac:spMkLst>
            <pc:docMk/>
            <pc:sldMk cId="938055143" sldId="2076138280"/>
            <ac:spMk id="3" creationId="{4D35EB11-E9FE-C84D-BB64-AB43E9685D8B}"/>
          </ac:spMkLst>
        </pc:spChg>
      </pc:sldChg>
      <pc:sldChg chg="addSp delSp modSp add del mod ord">
        <pc:chgData name="Eric Rosow" userId="8c589bd5-afea-4e4b-97b4-a55891c8349b" providerId="ADAL" clId="{EB5C09C7-7D09-0943-9764-CB6CF4C55D31}" dt="2021-10-12T20:06:42.664" v="891" actId="2696"/>
        <pc:sldMkLst>
          <pc:docMk/>
          <pc:sldMk cId="3210506946" sldId="2076138281"/>
        </pc:sldMkLst>
        <pc:spChg chg="mod">
          <ac:chgData name="Eric Rosow" userId="8c589bd5-afea-4e4b-97b4-a55891c8349b" providerId="ADAL" clId="{EB5C09C7-7D09-0943-9764-CB6CF4C55D31}" dt="2021-10-11T02:29:16.757" v="191" actId="404"/>
          <ac:spMkLst>
            <pc:docMk/>
            <pc:sldMk cId="3210506946" sldId="2076138281"/>
            <ac:spMk id="2" creationId="{CA4AAC06-1394-8343-89B4-D59498E81D03}"/>
          </ac:spMkLst>
        </pc:spChg>
        <pc:spChg chg="del">
          <ac:chgData name="Eric Rosow" userId="8c589bd5-afea-4e4b-97b4-a55891c8349b" providerId="ADAL" clId="{EB5C09C7-7D09-0943-9764-CB6CF4C55D31}" dt="2021-10-11T02:17:46.593" v="125" actId="478"/>
          <ac:spMkLst>
            <pc:docMk/>
            <pc:sldMk cId="3210506946" sldId="2076138281"/>
            <ac:spMk id="3" creationId="{B6A5AB52-EC55-E84E-BA46-6EECB36B6ACB}"/>
          </ac:spMkLst>
        </pc:spChg>
        <pc:spChg chg="mod">
          <ac:chgData name="Eric Rosow" userId="8c589bd5-afea-4e4b-97b4-a55891c8349b" providerId="ADAL" clId="{EB5C09C7-7D09-0943-9764-CB6CF4C55D31}" dt="2021-10-11T02:17:22.983" v="87"/>
          <ac:spMkLst>
            <pc:docMk/>
            <pc:sldMk cId="3210506946" sldId="2076138281"/>
            <ac:spMk id="5" creationId="{4953B28C-46EB-324D-A9F8-80BB0C118638}"/>
          </ac:spMkLst>
        </pc:spChg>
        <pc:spChg chg="mod">
          <ac:chgData name="Eric Rosow" userId="8c589bd5-afea-4e4b-97b4-a55891c8349b" providerId="ADAL" clId="{EB5C09C7-7D09-0943-9764-CB6CF4C55D31}" dt="2021-10-11T02:17:22.983" v="87"/>
          <ac:spMkLst>
            <pc:docMk/>
            <pc:sldMk cId="3210506946" sldId="2076138281"/>
            <ac:spMk id="6" creationId="{D3429943-61F6-E849-9096-7A06F2B8070C}"/>
          </ac:spMkLst>
        </pc:spChg>
        <pc:spChg chg="mod">
          <ac:chgData name="Eric Rosow" userId="8c589bd5-afea-4e4b-97b4-a55891c8349b" providerId="ADAL" clId="{EB5C09C7-7D09-0943-9764-CB6CF4C55D31}" dt="2021-10-11T02:17:22.983" v="87"/>
          <ac:spMkLst>
            <pc:docMk/>
            <pc:sldMk cId="3210506946" sldId="2076138281"/>
            <ac:spMk id="7" creationId="{1E2FAAAF-9094-D845-8F97-C59B32B3FE73}"/>
          </ac:spMkLst>
        </pc:spChg>
        <pc:spChg chg="mod">
          <ac:chgData name="Eric Rosow" userId="8c589bd5-afea-4e4b-97b4-a55891c8349b" providerId="ADAL" clId="{EB5C09C7-7D09-0943-9764-CB6CF4C55D31}" dt="2021-10-11T02:17:22.983" v="87"/>
          <ac:spMkLst>
            <pc:docMk/>
            <pc:sldMk cId="3210506946" sldId="2076138281"/>
            <ac:spMk id="8" creationId="{7C09F8DA-D8B5-BA40-94B2-E8D5EF0E8C5D}"/>
          </ac:spMkLst>
        </pc:spChg>
        <pc:spChg chg="mod">
          <ac:chgData name="Eric Rosow" userId="8c589bd5-afea-4e4b-97b4-a55891c8349b" providerId="ADAL" clId="{EB5C09C7-7D09-0943-9764-CB6CF4C55D31}" dt="2021-10-11T02:17:22.983" v="87"/>
          <ac:spMkLst>
            <pc:docMk/>
            <pc:sldMk cId="3210506946" sldId="2076138281"/>
            <ac:spMk id="9" creationId="{F8D26BC2-2FFF-D84A-8DBA-1B86D6A32F98}"/>
          </ac:spMkLst>
        </pc:spChg>
        <pc:spChg chg="mod">
          <ac:chgData name="Eric Rosow" userId="8c589bd5-afea-4e4b-97b4-a55891c8349b" providerId="ADAL" clId="{EB5C09C7-7D09-0943-9764-CB6CF4C55D31}" dt="2021-10-11T02:17:22.983" v="87"/>
          <ac:spMkLst>
            <pc:docMk/>
            <pc:sldMk cId="3210506946" sldId="2076138281"/>
            <ac:spMk id="10" creationId="{26423C7B-8472-574E-84F0-D92DCDAAABF5}"/>
          </ac:spMkLst>
        </pc:spChg>
        <pc:spChg chg="mod">
          <ac:chgData name="Eric Rosow" userId="8c589bd5-afea-4e4b-97b4-a55891c8349b" providerId="ADAL" clId="{EB5C09C7-7D09-0943-9764-CB6CF4C55D31}" dt="2021-10-11T02:17:22.983" v="87"/>
          <ac:spMkLst>
            <pc:docMk/>
            <pc:sldMk cId="3210506946" sldId="2076138281"/>
            <ac:spMk id="11" creationId="{D2EBD3BF-C01F-D943-A497-DAC1D9874ABD}"/>
          </ac:spMkLst>
        </pc:spChg>
        <pc:spChg chg="mod">
          <ac:chgData name="Eric Rosow" userId="8c589bd5-afea-4e4b-97b4-a55891c8349b" providerId="ADAL" clId="{EB5C09C7-7D09-0943-9764-CB6CF4C55D31}" dt="2021-10-11T02:17:22.983" v="87"/>
          <ac:spMkLst>
            <pc:docMk/>
            <pc:sldMk cId="3210506946" sldId="2076138281"/>
            <ac:spMk id="12" creationId="{0A0A8B92-3BD3-F343-9FEB-6290A36A4477}"/>
          </ac:spMkLst>
        </pc:spChg>
        <pc:spChg chg="mod">
          <ac:chgData name="Eric Rosow" userId="8c589bd5-afea-4e4b-97b4-a55891c8349b" providerId="ADAL" clId="{EB5C09C7-7D09-0943-9764-CB6CF4C55D31}" dt="2021-10-11T02:17:22.983" v="87"/>
          <ac:spMkLst>
            <pc:docMk/>
            <pc:sldMk cId="3210506946" sldId="2076138281"/>
            <ac:spMk id="13" creationId="{1C43C7F2-3763-C445-80C1-81353FDC2F3D}"/>
          </ac:spMkLst>
        </pc:spChg>
        <pc:spChg chg="mod">
          <ac:chgData name="Eric Rosow" userId="8c589bd5-afea-4e4b-97b4-a55891c8349b" providerId="ADAL" clId="{EB5C09C7-7D09-0943-9764-CB6CF4C55D31}" dt="2021-10-11T02:17:22.983" v="87"/>
          <ac:spMkLst>
            <pc:docMk/>
            <pc:sldMk cId="3210506946" sldId="2076138281"/>
            <ac:spMk id="14" creationId="{0C610B30-B6F5-364A-99CA-8C99B04D868C}"/>
          </ac:spMkLst>
        </pc:spChg>
        <pc:spChg chg="mod">
          <ac:chgData name="Eric Rosow" userId="8c589bd5-afea-4e4b-97b4-a55891c8349b" providerId="ADAL" clId="{EB5C09C7-7D09-0943-9764-CB6CF4C55D31}" dt="2021-10-11T02:17:22.983" v="87"/>
          <ac:spMkLst>
            <pc:docMk/>
            <pc:sldMk cId="3210506946" sldId="2076138281"/>
            <ac:spMk id="15" creationId="{F5B992CE-BFCA-1D4E-8DC8-034D9C605440}"/>
          </ac:spMkLst>
        </pc:spChg>
        <pc:spChg chg="mod">
          <ac:chgData name="Eric Rosow" userId="8c589bd5-afea-4e4b-97b4-a55891c8349b" providerId="ADAL" clId="{EB5C09C7-7D09-0943-9764-CB6CF4C55D31}" dt="2021-10-11T02:17:22.983" v="87"/>
          <ac:spMkLst>
            <pc:docMk/>
            <pc:sldMk cId="3210506946" sldId="2076138281"/>
            <ac:spMk id="16" creationId="{2D22B99E-EC50-FF49-AF9C-47BA955E582B}"/>
          </ac:spMkLst>
        </pc:spChg>
        <pc:spChg chg="mod">
          <ac:chgData name="Eric Rosow" userId="8c589bd5-afea-4e4b-97b4-a55891c8349b" providerId="ADAL" clId="{EB5C09C7-7D09-0943-9764-CB6CF4C55D31}" dt="2021-10-11T02:17:22.983" v="87"/>
          <ac:spMkLst>
            <pc:docMk/>
            <pc:sldMk cId="3210506946" sldId="2076138281"/>
            <ac:spMk id="17" creationId="{7A51C6E6-B8E2-6142-8476-1E197A267DBB}"/>
          </ac:spMkLst>
        </pc:spChg>
        <pc:spChg chg="mod">
          <ac:chgData name="Eric Rosow" userId="8c589bd5-afea-4e4b-97b4-a55891c8349b" providerId="ADAL" clId="{EB5C09C7-7D09-0943-9764-CB6CF4C55D31}" dt="2021-10-11T02:17:22.983" v="87"/>
          <ac:spMkLst>
            <pc:docMk/>
            <pc:sldMk cId="3210506946" sldId="2076138281"/>
            <ac:spMk id="18" creationId="{6241A9DC-6DD3-7440-A1DD-00D128257FEB}"/>
          </ac:spMkLst>
        </pc:spChg>
        <pc:spChg chg="mod">
          <ac:chgData name="Eric Rosow" userId="8c589bd5-afea-4e4b-97b4-a55891c8349b" providerId="ADAL" clId="{EB5C09C7-7D09-0943-9764-CB6CF4C55D31}" dt="2021-10-11T02:17:22.983" v="87"/>
          <ac:spMkLst>
            <pc:docMk/>
            <pc:sldMk cId="3210506946" sldId="2076138281"/>
            <ac:spMk id="19" creationId="{2AD57762-66C9-6B49-B7B9-CAF171566380}"/>
          </ac:spMkLst>
        </pc:spChg>
        <pc:spChg chg="mod">
          <ac:chgData name="Eric Rosow" userId="8c589bd5-afea-4e4b-97b4-a55891c8349b" providerId="ADAL" clId="{EB5C09C7-7D09-0943-9764-CB6CF4C55D31}" dt="2021-10-11T02:17:22.983" v="87"/>
          <ac:spMkLst>
            <pc:docMk/>
            <pc:sldMk cId="3210506946" sldId="2076138281"/>
            <ac:spMk id="20" creationId="{07FD2CFA-89D3-7E4B-A6C0-A9E756F0DD50}"/>
          </ac:spMkLst>
        </pc:spChg>
        <pc:spChg chg="mod">
          <ac:chgData name="Eric Rosow" userId="8c589bd5-afea-4e4b-97b4-a55891c8349b" providerId="ADAL" clId="{EB5C09C7-7D09-0943-9764-CB6CF4C55D31}" dt="2021-10-11T02:17:22.983" v="87"/>
          <ac:spMkLst>
            <pc:docMk/>
            <pc:sldMk cId="3210506946" sldId="2076138281"/>
            <ac:spMk id="21" creationId="{58127CEA-05EB-6948-A60D-0534483FE7AB}"/>
          </ac:spMkLst>
        </pc:spChg>
        <pc:spChg chg="mod">
          <ac:chgData name="Eric Rosow" userId="8c589bd5-afea-4e4b-97b4-a55891c8349b" providerId="ADAL" clId="{EB5C09C7-7D09-0943-9764-CB6CF4C55D31}" dt="2021-10-11T02:17:22.983" v="87"/>
          <ac:spMkLst>
            <pc:docMk/>
            <pc:sldMk cId="3210506946" sldId="2076138281"/>
            <ac:spMk id="22" creationId="{EBF20926-D08B-2441-BD1D-E186062E4B1E}"/>
          </ac:spMkLst>
        </pc:spChg>
        <pc:spChg chg="mod">
          <ac:chgData name="Eric Rosow" userId="8c589bd5-afea-4e4b-97b4-a55891c8349b" providerId="ADAL" clId="{EB5C09C7-7D09-0943-9764-CB6CF4C55D31}" dt="2021-10-11T02:17:22.983" v="87"/>
          <ac:spMkLst>
            <pc:docMk/>
            <pc:sldMk cId="3210506946" sldId="2076138281"/>
            <ac:spMk id="23" creationId="{6F813691-A0CA-644F-8B57-C0B6E849FE4D}"/>
          </ac:spMkLst>
        </pc:spChg>
        <pc:spChg chg="mod">
          <ac:chgData name="Eric Rosow" userId="8c589bd5-afea-4e4b-97b4-a55891c8349b" providerId="ADAL" clId="{EB5C09C7-7D09-0943-9764-CB6CF4C55D31}" dt="2021-10-11T02:17:22.983" v="87"/>
          <ac:spMkLst>
            <pc:docMk/>
            <pc:sldMk cId="3210506946" sldId="2076138281"/>
            <ac:spMk id="24" creationId="{FBD00918-9673-1C4C-8094-D8873F5AC406}"/>
          </ac:spMkLst>
        </pc:spChg>
        <pc:spChg chg="mod">
          <ac:chgData name="Eric Rosow" userId="8c589bd5-afea-4e4b-97b4-a55891c8349b" providerId="ADAL" clId="{EB5C09C7-7D09-0943-9764-CB6CF4C55D31}" dt="2021-10-11T02:17:22.983" v="87"/>
          <ac:spMkLst>
            <pc:docMk/>
            <pc:sldMk cId="3210506946" sldId="2076138281"/>
            <ac:spMk id="25" creationId="{3A258C50-19D4-E24D-A73B-DD282009BF83}"/>
          </ac:spMkLst>
        </pc:spChg>
        <pc:spChg chg="mod">
          <ac:chgData name="Eric Rosow" userId="8c589bd5-afea-4e4b-97b4-a55891c8349b" providerId="ADAL" clId="{EB5C09C7-7D09-0943-9764-CB6CF4C55D31}" dt="2021-10-11T02:17:22.983" v="87"/>
          <ac:spMkLst>
            <pc:docMk/>
            <pc:sldMk cId="3210506946" sldId="2076138281"/>
            <ac:spMk id="26" creationId="{68E71102-2A6B-034C-93F5-04CFD08C2080}"/>
          </ac:spMkLst>
        </pc:spChg>
        <pc:spChg chg="mod">
          <ac:chgData name="Eric Rosow" userId="8c589bd5-afea-4e4b-97b4-a55891c8349b" providerId="ADAL" clId="{EB5C09C7-7D09-0943-9764-CB6CF4C55D31}" dt="2021-10-11T02:17:22.983" v="87"/>
          <ac:spMkLst>
            <pc:docMk/>
            <pc:sldMk cId="3210506946" sldId="2076138281"/>
            <ac:spMk id="27" creationId="{5062BBD1-7A25-3F49-AA9D-696A17E6D0B2}"/>
          </ac:spMkLst>
        </pc:spChg>
        <pc:spChg chg="mod">
          <ac:chgData name="Eric Rosow" userId="8c589bd5-afea-4e4b-97b4-a55891c8349b" providerId="ADAL" clId="{EB5C09C7-7D09-0943-9764-CB6CF4C55D31}" dt="2021-10-11T02:17:22.983" v="87"/>
          <ac:spMkLst>
            <pc:docMk/>
            <pc:sldMk cId="3210506946" sldId="2076138281"/>
            <ac:spMk id="28" creationId="{4F3CF025-6A1A-8144-825C-A4091E262B4F}"/>
          </ac:spMkLst>
        </pc:spChg>
        <pc:spChg chg="mod">
          <ac:chgData name="Eric Rosow" userId="8c589bd5-afea-4e4b-97b4-a55891c8349b" providerId="ADAL" clId="{EB5C09C7-7D09-0943-9764-CB6CF4C55D31}" dt="2021-10-11T02:17:22.983" v="87"/>
          <ac:spMkLst>
            <pc:docMk/>
            <pc:sldMk cId="3210506946" sldId="2076138281"/>
            <ac:spMk id="29" creationId="{FD66A606-CF18-124E-9BA6-B640A79D82E7}"/>
          </ac:spMkLst>
        </pc:spChg>
        <pc:spChg chg="mod">
          <ac:chgData name="Eric Rosow" userId="8c589bd5-afea-4e4b-97b4-a55891c8349b" providerId="ADAL" clId="{EB5C09C7-7D09-0943-9764-CB6CF4C55D31}" dt="2021-10-11T02:17:22.983" v="87"/>
          <ac:spMkLst>
            <pc:docMk/>
            <pc:sldMk cId="3210506946" sldId="2076138281"/>
            <ac:spMk id="30" creationId="{30DD58F3-1B4A-D547-978C-BAF4C21DBD6A}"/>
          </ac:spMkLst>
        </pc:spChg>
        <pc:spChg chg="mod">
          <ac:chgData name="Eric Rosow" userId="8c589bd5-afea-4e4b-97b4-a55891c8349b" providerId="ADAL" clId="{EB5C09C7-7D09-0943-9764-CB6CF4C55D31}" dt="2021-10-11T02:17:22.983" v="87"/>
          <ac:spMkLst>
            <pc:docMk/>
            <pc:sldMk cId="3210506946" sldId="2076138281"/>
            <ac:spMk id="31" creationId="{587292AF-7154-3245-9881-27FD7E22962E}"/>
          </ac:spMkLst>
        </pc:spChg>
        <pc:spChg chg="mod">
          <ac:chgData name="Eric Rosow" userId="8c589bd5-afea-4e4b-97b4-a55891c8349b" providerId="ADAL" clId="{EB5C09C7-7D09-0943-9764-CB6CF4C55D31}" dt="2021-10-11T02:17:22.983" v="87"/>
          <ac:spMkLst>
            <pc:docMk/>
            <pc:sldMk cId="3210506946" sldId="2076138281"/>
            <ac:spMk id="32" creationId="{89724412-9A33-234A-9454-B810F443C5B5}"/>
          </ac:spMkLst>
        </pc:spChg>
        <pc:spChg chg="mod">
          <ac:chgData name="Eric Rosow" userId="8c589bd5-afea-4e4b-97b4-a55891c8349b" providerId="ADAL" clId="{EB5C09C7-7D09-0943-9764-CB6CF4C55D31}" dt="2021-10-11T02:17:22.983" v="87"/>
          <ac:spMkLst>
            <pc:docMk/>
            <pc:sldMk cId="3210506946" sldId="2076138281"/>
            <ac:spMk id="33" creationId="{99D91A57-CA6C-044F-AEE1-3096626D75A3}"/>
          </ac:spMkLst>
        </pc:spChg>
        <pc:spChg chg="mod">
          <ac:chgData name="Eric Rosow" userId="8c589bd5-afea-4e4b-97b4-a55891c8349b" providerId="ADAL" clId="{EB5C09C7-7D09-0943-9764-CB6CF4C55D31}" dt="2021-10-11T02:17:22.983" v="87"/>
          <ac:spMkLst>
            <pc:docMk/>
            <pc:sldMk cId="3210506946" sldId="2076138281"/>
            <ac:spMk id="34" creationId="{F2F0DA5D-E59E-4041-9B59-4710A646ED3B}"/>
          </ac:spMkLst>
        </pc:spChg>
        <pc:spChg chg="mod">
          <ac:chgData name="Eric Rosow" userId="8c589bd5-afea-4e4b-97b4-a55891c8349b" providerId="ADAL" clId="{EB5C09C7-7D09-0943-9764-CB6CF4C55D31}" dt="2021-10-11T02:17:22.983" v="87"/>
          <ac:spMkLst>
            <pc:docMk/>
            <pc:sldMk cId="3210506946" sldId="2076138281"/>
            <ac:spMk id="35" creationId="{37F8AD5E-C178-3547-B397-0AAAF7C677F9}"/>
          </ac:spMkLst>
        </pc:spChg>
        <pc:spChg chg="mod">
          <ac:chgData name="Eric Rosow" userId="8c589bd5-afea-4e4b-97b4-a55891c8349b" providerId="ADAL" clId="{EB5C09C7-7D09-0943-9764-CB6CF4C55D31}" dt="2021-10-11T02:17:22.983" v="87"/>
          <ac:spMkLst>
            <pc:docMk/>
            <pc:sldMk cId="3210506946" sldId="2076138281"/>
            <ac:spMk id="36" creationId="{0632AE7E-BE94-0E49-B3C8-5C9FA64CA47B}"/>
          </ac:spMkLst>
        </pc:spChg>
        <pc:spChg chg="mod">
          <ac:chgData name="Eric Rosow" userId="8c589bd5-afea-4e4b-97b4-a55891c8349b" providerId="ADAL" clId="{EB5C09C7-7D09-0943-9764-CB6CF4C55D31}" dt="2021-10-11T02:17:22.983" v="87"/>
          <ac:spMkLst>
            <pc:docMk/>
            <pc:sldMk cId="3210506946" sldId="2076138281"/>
            <ac:spMk id="37" creationId="{0B868DE9-D937-DA4D-BB2F-4F3AB61A2402}"/>
          </ac:spMkLst>
        </pc:spChg>
        <pc:spChg chg="mod">
          <ac:chgData name="Eric Rosow" userId="8c589bd5-afea-4e4b-97b4-a55891c8349b" providerId="ADAL" clId="{EB5C09C7-7D09-0943-9764-CB6CF4C55D31}" dt="2021-10-11T02:17:22.983" v="87"/>
          <ac:spMkLst>
            <pc:docMk/>
            <pc:sldMk cId="3210506946" sldId="2076138281"/>
            <ac:spMk id="38" creationId="{7C1261BC-9046-4041-AFF5-3AC3DC724B56}"/>
          </ac:spMkLst>
        </pc:spChg>
        <pc:spChg chg="mod">
          <ac:chgData name="Eric Rosow" userId="8c589bd5-afea-4e4b-97b4-a55891c8349b" providerId="ADAL" clId="{EB5C09C7-7D09-0943-9764-CB6CF4C55D31}" dt="2021-10-11T02:17:22.983" v="87"/>
          <ac:spMkLst>
            <pc:docMk/>
            <pc:sldMk cId="3210506946" sldId="2076138281"/>
            <ac:spMk id="39" creationId="{0DEFE99E-DBA3-C44F-AA54-873185A0604F}"/>
          </ac:spMkLst>
        </pc:spChg>
        <pc:spChg chg="mod">
          <ac:chgData name="Eric Rosow" userId="8c589bd5-afea-4e4b-97b4-a55891c8349b" providerId="ADAL" clId="{EB5C09C7-7D09-0943-9764-CB6CF4C55D31}" dt="2021-10-11T02:17:22.983" v="87"/>
          <ac:spMkLst>
            <pc:docMk/>
            <pc:sldMk cId="3210506946" sldId="2076138281"/>
            <ac:spMk id="40" creationId="{33F2DC05-ACB0-2F49-990C-43604F993260}"/>
          </ac:spMkLst>
        </pc:spChg>
        <pc:spChg chg="mod">
          <ac:chgData name="Eric Rosow" userId="8c589bd5-afea-4e4b-97b4-a55891c8349b" providerId="ADAL" clId="{EB5C09C7-7D09-0943-9764-CB6CF4C55D31}" dt="2021-10-11T02:17:22.983" v="87"/>
          <ac:spMkLst>
            <pc:docMk/>
            <pc:sldMk cId="3210506946" sldId="2076138281"/>
            <ac:spMk id="41" creationId="{FF68364F-2D6C-1348-B43B-570CCD0F13A9}"/>
          </ac:spMkLst>
        </pc:spChg>
        <pc:spChg chg="mod">
          <ac:chgData name="Eric Rosow" userId="8c589bd5-afea-4e4b-97b4-a55891c8349b" providerId="ADAL" clId="{EB5C09C7-7D09-0943-9764-CB6CF4C55D31}" dt="2021-10-11T02:17:22.983" v="87"/>
          <ac:spMkLst>
            <pc:docMk/>
            <pc:sldMk cId="3210506946" sldId="2076138281"/>
            <ac:spMk id="42" creationId="{D790E1F4-F76E-F044-888A-E8A94B501833}"/>
          </ac:spMkLst>
        </pc:spChg>
        <pc:spChg chg="mod">
          <ac:chgData name="Eric Rosow" userId="8c589bd5-afea-4e4b-97b4-a55891c8349b" providerId="ADAL" clId="{EB5C09C7-7D09-0943-9764-CB6CF4C55D31}" dt="2021-10-11T02:17:22.983" v="87"/>
          <ac:spMkLst>
            <pc:docMk/>
            <pc:sldMk cId="3210506946" sldId="2076138281"/>
            <ac:spMk id="43" creationId="{803637AF-74AE-074B-A961-610EF0BD0369}"/>
          </ac:spMkLst>
        </pc:spChg>
        <pc:spChg chg="mod">
          <ac:chgData name="Eric Rosow" userId="8c589bd5-afea-4e4b-97b4-a55891c8349b" providerId="ADAL" clId="{EB5C09C7-7D09-0943-9764-CB6CF4C55D31}" dt="2021-10-11T02:17:22.983" v="87"/>
          <ac:spMkLst>
            <pc:docMk/>
            <pc:sldMk cId="3210506946" sldId="2076138281"/>
            <ac:spMk id="44" creationId="{48E0E702-C57D-1F49-AAAB-2AF3B1EF21FF}"/>
          </ac:spMkLst>
        </pc:spChg>
        <pc:spChg chg="mod">
          <ac:chgData name="Eric Rosow" userId="8c589bd5-afea-4e4b-97b4-a55891c8349b" providerId="ADAL" clId="{EB5C09C7-7D09-0943-9764-CB6CF4C55D31}" dt="2021-10-11T02:17:22.983" v="87"/>
          <ac:spMkLst>
            <pc:docMk/>
            <pc:sldMk cId="3210506946" sldId="2076138281"/>
            <ac:spMk id="45" creationId="{76D2E11F-313C-5C43-9D57-AA36CC483B1C}"/>
          </ac:spMkLst>
        </pc:spChg>
        <pc:spChg chg="mod">
          <ac:chgData name="Eric Rosow" userId="8c589bd5-afea-4e4b-97b4-a55891c8349b" providerId="ADAL" clId="{EB5C09C7-7D09-0943-9764-CB6CF4C55D31}" dt="2021-10-11T02:17:22.983" v="87"/>
          <ac:spMkLst>
            <pc:docMk/>
            <pc:sldMk cId="3210506946" sldId="2076138281"/>
            <ac:spMk id="46" creationId="{B0A2BA8A-2C48-C844-9638-4E4FD436113E}"/>
          </ac:spMkLst>
        </pc:spChg>
        <pc:spChg chg="mod">
          <ac:chgData name="Eric Rosow" userId="8c589bd5-afea-4e4b-97b4-a55891c8349b" providerId="ADAL" clId="{EB5C09C7-7D09-0943-9764-CB6CF4C55D31}" dt="2021-10-11T02:17:22.983" v="87"/>
          <ac:spMkLst>
            <pc:docMk/>
            <pc:sldMk cId="3210506946" sldId="2076138281"/>
            <ac:spMk id="47" creationId="{52104DE0-DA59-0642-A162-F56DC4AE9EC6}"/>
          </ac:spMkLst>
        </pc:spChg>
        <pc:spChg chg="mod">
          <ac:chgData name="Eric Rosow" userId="8c589bd5-afea-4e4b-97b4-a55891c8349b" providerId="ADAL" clId="{EB5C09C7-7D09-0943-9764-CB6CF4C55D31}" dt="2021-10-11T02:17:22.983" v="87"/>
          <ac:spMkLst>
            <pc:docMk/>
            <pc:sldMk cId="3210506946" sldId="2076138281"/>
            <ac:spMk id="48" creationId="{C4ED21DF-25D3-5D40-ACC3-B807947BBFEA}"/>
          </ac:spMkLst>
        </pc:spChg>
        <pc:spChg chg="mod">
          <ac:chgData name="Eric Rosow" userId="8c589bd5-afea-4e4b-97b4-a55891c8349b" providerId="ADAL" clId="{EB5C09C7-7D09-0943-9764-CB6CF4C55D31}" dt="2021-10-11T02:17:22.983" v="87"/>
          <ac:spMkLst>
            <pc:docMk/>
            <pc:sldMk cId="3210506946" sldId="2076138281"/>
            <ac:spMk id="49" creationId="{87348C4F-7A7A-224B-A22D-D70DFDCDC2E1}"/>
          </ac:spMkLst>
        </pc:spChg>
        <pc:spChg chg="mod">
          <ac:chgData name="Eric Rosow" userId="8c589bd5-afea-4e4b-97b4-a55891c8349b" providerId="ADAL" clId="{EB5C09C7-7D09-0943-9764-CB6CF4C55D31}" dt="2021-10-11T02:17:22.983" v="87"/>
          <ac:spMkLst>
            <pc:docMk/>
            <pc:sldMk cId="3210506946" sldId="2076138281"/>
            <ac:spMk id="50" creationId="{0D8F6D8F-1490-504F-B477-8FA37E846894}"/>
          </ac:spMkLst>
        </pc:spChg>
        <pc:spChg chg="mod">
          <ac:chgData name="Eric Rosow" userId="8c589bd5-afea-4e4b-97b4-a55891c8349b" providerId="ADAL" clId="{EB5C09C7-7D09-0943-9764-CB6CF4C55D31}" dt="2021-10-11T02:17:22.983" v="87"/>
          <ac:spMkLst>
            <pc:docMk/>
            <pc:sldMk cId="3210506946" sldId="2076138281"/>
            <ac:spMk id="51" creationId="{D28EEA6C-8748-8545-9DF7-899E6B55B7AF}"/>
          </ac:spMkLst>
        </pc:spChg>
        <pc:spChg chg="mod">
          <ac:chgData name="Eric Rosow" userId="8c589bd5-afea-4e4b-97b4-a55891c8349b" providerId="ADAL" clId="{EB5C09C7-7D09-0943-9764-CB6CF4C55D31}" dt="2021-10-11T02:17:22.983" v="87"/>
          <ac:spMkLst>
            <pc:docMk/>
            <pc:sldMk cId="3210506946" sldId="2076138281"/>
            <ac:spMk id="52" creationId="{801708C0-FFDA-504C-9C33-F684CC3705DE}"/>
          </ac:spMkLst>
        </pc:spChg>
        <pc:spChg chg="mod">
          <ac:chgData name="Eric Rosow" userId="8c589bd5-afea-4e4b-97b4-a55891c8349b" providerId="ADAL" clId="{EB5C09C7-7D09-0943-9764-CB6CF4C55D31}" dt="2021-10-11T02:17:22.983" v="87"/>
          <ac:spMkLst>
            <pc:docMk/>
            <pc:sldMk cId="3210506946" sldId="2076138281"/>
            <ac:spMk id="53" creationId="{55646217-162B-3C48-8748-9C87835EF9C0}"/>
          </ac:spMkLst>
        </pc:spChg>
        <pc:spChg chg="mod">
          <ac:chgData name="Eric Rosow" userId="8c589bd5-afea-4e4b-97b4-a55891c8349b" providerId="ADAL" clId="{EB5C09C7-7D09-0943-9764-CB6CF4C55D31}" dt="2021-10-11T02:17:22.983" v="87"/>
          <ac:spMkLst>
            <pc:docMk/>
            <pc:sldMk cId="3210506946" sldId="2076138281"/>
            <ac:spMk id="54" creationId="{AFDAA449-809F-594D-A202-62CD0D03CA27}"/>
          </ac:spMkLst>
        </pc:spChg>
        <pc:spChg chg="mod">
          <ac:chgData name="Eric Rosow" userId="8c589bd5-afea-4e4b-97b4-a55891c8349b" providerId="ADAL" clId="{EB5C09C7-7D09-0943-9764-CB6CF4C55D31}" dt="2021-10-11T02:17:22.983" v="87"/>
          <ac:spMkLst>
            <pc:docMk/>
            <pc:sldMk cId="3210506946" sldId="2076138281"/>
            <ac:spMk id="55" creationId="{BFCDDCB3-EAD7-B648-A080-7EF34050848D}"/>
          </ac:spMkLst>
        </pc:spChg>
        <pc:spChg chg="mod">
          <ac:chgData name="Eric Rosow" userId="8c589bd5-afea-4e4b-97b4-a55891c8349b" providerId="ADAL" clId="{EB5C09C7-7D09-0943-9764-CB6CF4C55D31}" dt="2021-10-11T02:17:22.983" v="87"/>
          <ac:spMkLst>
            <pc:docMk/>
            <pc:sldMk cId="3210506946" sldId="2076138281"/>
            <ac:spMk id="56" creationId="{6B855E54-B245-044E-A9E8-8B30D3145C2F}"/>
          </ac:spMkLst>
        </pc:spChg>
        <pc:spChg chg="mod">
          <ac:chgData name="Eric Rosow" userId="8c589bd5-afea-4e4b-97b4-a55891c8349b" providerId="ADAL" clId="{EB5C09C7-7D09-0943-9764-CB6CF4C55D31}" dt="2021-10-11T02:17:22.983" v="87"/>
          <ac:spMkLst>
            <pc:docMk/>
            <pc:sldMk cId="3210506946" sldId="2076138281"/>
            <ac:spMk id="57" creationId="{710BA4E6-1C9E-CF41-929C-989216E8141E}"/>
          </ac:spMkLst>
        </pc:spChg>
        <pc:spChg chg="mod">
          <ac:chgData name="Eric Rosow" userId="8c589bd5-afea-4e4b-97b4-a55891c8349b" providerId="ADAL" clId="{EB5C09C7-7D09-0943-9764-CB6CF4C55D31}" dt="2021-10-11T02:17:22.983" v="87"/>
          <ac:spMkLst>
            <pc:docMk/>
            <pc:sldMk cId="3210506946" sldId="2076138281"/>
            <ac:spMk id="58" creationId="{4A6FAA5B-43C4-CB41-A58C-4233E4DCD2A8}"/>
          </ac:spMkLst>
        </pc:spChg>
        <pc:spChg chg="mod">
          <ac:chgData name="Eric Rosow" userId="8c589bd5-afea-4e4b-97b4-a55891c8349b" providerId="ADAL" clId="{EB5C09C7-7D09-0943-9764-CB6CF4C55D31}" dt="2021-10-11T02:17:22.983" v="87"/>
          <ac:spMkLst>
            <pc:docMk/>
            <pc:sldMk cId="3210506946" sldId="2076138281"/>
            <ac:spMk id="59" creationId="{761A9B26-E86D-7448-A802-0ED6E8DF5092}"/>
          </ac:spMkLst>
        </pc:spChg>
        <pc:spChg chg="mod">
          <ac:chgData name="Eric Rosow" userId="8c589bd5-afea-4e4b-97b4-a55891c8349b" providerId="ADAL" clId="{EB5C09C7-7D09-0943-9764-CB6CF4C55D31}" dt="2021-10-11T02:17:22.983" v="87"/>
          <ac:spMkLst>
            <pc:docMk/>
            <pc:sldMk cId="3210506946" sldId="2076138281"/>
            <ac:spMk id="60" creationId="{F79610D9-6438-B14F-8C3F-E0617CE2EA00}"/>
          </ac:spMkLst>
        </pc:spChg>
        <pc:spChg chg="mod">
          <ac:chgData name="Eric Rosow" userId="8c589bd5-afea-4e4b-97b4-a55891c8349b" providerId="ADAL" clId="{EB5C09C7-7D09-0943-9764-CB6CF4C55D31}" dt="2021-10-11T02:17:22.983" v="87"/>
          <ac:spMkLst>
            <pc:docMk/>
            <pc:sldMk cId="3210506946" sldId="2076138281"/>
            <ac:spMk id="61" creationId="{27B3D032-8ED1-CF4B-925D-50182A273F7C}"/>
          </ac:spMkLst>
        </pc:spChg>
        <pc:spChg chg="mod">
          <ac:chgData name="Eric Rosow" userId="8c589bd5-afea-4e4b-97b4-a55891c8349b" providerId="ADAL" clId="{EB5C09C7-7D09-0943-9764-CB6CF4C55D31}" dt="2021-10-11T02:17:22.983" v="87"/>
          <ac:spMkLst>
            <pc:docMk/>
            <pc:sldMk cId="3210506946" sldId="2076138281"/>
            <ac:spMk id="62" creationId="{DF8A121B-E0A6-524C-9E63-5C4E55B48178}"/>
          </ac:spMkLst>
        </pc:spChg>
        <pc:spChg chg="mod">
          <ac:chgData name="Eric Rosow" userId="8c589bd5-afea-4e4b-97b4-a55891c8349b" providerId="ADAL" clId="{EB5C09C7-7D09-0943-9764-CB6CF4C55D31}" dt="2021-10-11T02:17:22.983" v="87"/>
          <ac:spMkLst>
            <pc:docMk/>
            <pc:sldMk cId="3210506946" sldId="2076138281"/>
            <ac:spMk id="63" creationId="{A1DF03BC-0469-BE4B-B761-E362BF40A034}"/>
          </ac:spMkLst>
        </pc:spChg>
        <pc:spChg chg="mod">
          <ac:chgData name="Eric Rosow" userId="8c589bd5-afea-4e4b-97b4-a55891c8349b" providerId="ADAL" clId="{EB5C09C7-7D09-0943-9764-CB6CF4C55D31}" dt="2021-10-11T02:17:22.983" v="87"/>
          <ac:spMkLst>
            <pc:docMk/>
            <pc:sldMk cId="3210506946" sldId="2076138281"/>
            <ac:spMk id="64" creationId="{C8FA6124-7E28-3C4E-94A5-401834065CCA}"/>
          </ac:spMkLst>
        </pc:spChg>
        <pc:spChg chg="mod">
          <ac:chgData name="Eric Rosow" userId="8c589bd5-afea-4e4b-97b4-a55891c8349b" providerId="ADAL" clId="{EB5C09C7-7D09-0943-9764-CB6CF4C55D31}" dt="2021-10-11T02:17:22.983" v="87"/>
          <ac:spMkLst>
            <pc:docMk/>
            <pc:sldMk cId="3210506946" sldId="2076138281"/>
            <ac:spMk id="65" creationId="{59C38161-7B25-AF42-9BCD-30743734AA37}"/>
          </ac:spMkLst>
        </pc:spChg>
        <pc:spChg chg="mod">
          <ac:chgData name="Eric Rosow" userId="8c589bd5-afea-4e4b-97b4-a55891c8349b" providerId="ADAL" clId="{EB5C09C7-7D09-0943-9764-CB6CF4C55D31}" dt="2021-10-11T02:17:22.983" v="87"/>
          <ac:spMkLst>
            <pc:docMk/>
            <pc:sldMk cId="3210506946" sldId="2076138281"/>
            <ac:spMk id="66" creationId="{DBD6C06C-AE52-7E4C-941A-392BE09D12FB}"/>
          </ac:spMkLst>
        </pc:spChg>
        <pc:spChg chg="mod">
          <ac:chgData name="Eric Rosow" userId="8c589bd5-afea-4e4b-97b4-a55891c8349b" providerId="ADAL" clId="{EB5C09C7-7D09-0943-9764-CB6CF4C55D31}" dt="2021-10-11T02:17:22.983" v="87"/>
          <ac:spMkLst>
            <pc:docMk/>
            <pc:sldMk cId="3210506946" sldId="2076138281"/>
            <ac:spMk id="67" creationId="{176E6E5F-CB8C-BD45-BF92-AFFA8AE13BE7}"/>
          </ac:spMkLst>
        </pc:spChg>
        <pc:spChg chg="mod">
          <ac:chgData name="Eric Rosow" userId="8c589bd5-afea-4e4b-97b4-a55891c8349b" providerId="ADAL" clId="{EB5C09C7-7D09-0943-9764-CB6CF4C55D31}" dt="2021-10-11T02:17:22.983" v="87"/>
          <ac:spMkLst>
            <pc:docMk/>
            <pc:sldMk cId="3210506946" sldId="2076138281"/>
            <ac:spMk id="68" creationId="{B816F683-F00F-B24D-986B-485CF778FF79}"/>
          </ac:spMkLst>
        </pc:spChg>
        <pc:spChg chg="mod">
          <ac:chgData name="Eric Rosow" userId="8c589bd5-afea-4e4b-97b4-a55891c8349b" providerId="ADAL" clId="{EB5C09C7-7D09-0943-9764-CB6CF4C55D31}" dt="2021-10-11T02:17:22.983" v="87"/>
          <ac:spMkLst>
            <pc:docMk/>
            <pc:sldMk cId="3210506946" sldId="2076138281"/>
            <ac:spMk id="69" creationId="{B66AFBAB-3AE2-1C4A-B2A8-A75B45CD1E3F}"/>
          </ac:spMkLst>
        </pc:spChg>
        <pc:spChg chg="mod">
          <ac:chgData name="Eric Rosow" userId="8c589bd5-afea-4e4b-97b4-a55891c8349b" providerId="ADAL" clId="{EB5C09C7-7D09-0943-9764-CB6CF4C55D31}" dt="2021-10-11T02:17:22.983" v="87"/>
          <ac:spMkLst>
            <pc:docMk/>
            <pc:sldMk cId="3210506946" sldId="2076138281"/>
            <ac:spMk id="70" creationId="{88A8A177-9432-5B43-BAE7-F94F11F8B2FF}"/>
          </ac:spMkLst>
        </pc:spChg>
        <pc:spChg chg="mod">
          <ac:chgData name="Eric Rosow" userId="8c589bd5-afea-4e4b-97b4-a55891c8349b" providerId="ADAL" clId="{EB5C09C7-7D09-0943-9764-CB6CF4C55D31}" dt="2021-10-11T02:17:22.983" v="87"/>
          <ac:spMkLst>
            <pc:docMk/>
            <pc:sldMk cId="3210506946" sldId="2076138281"/>
            <ac:spMk id="71" creationId="{E2119CE1-9724-9C4A-B63B-80E7B3FE21D7}"/>
          </ac:spMkLst>
        </pc:spChg>
        <pc:spChg chg="mod">
          <ac:chgData name="Eric Rosow" userId="8c589bd5-afea-4e4b-97b4-a55891c8349b" providerId="ADAL" clId="{EB5C09C7-7D09-0943-9764-CB6CF4C55D31}" dt="2021-10-11T02:17:22.983" v="87"/>
          <ac:spMkLst>
            <pc:docMk/>
            <pc:sldMk cId="3210506946" sldId="2076138281"/>
            <ac:spMk id="72" creationId="{D74F51EE-A18C-6143-B3CC-6DC68DE67E91}"/>
          </ac:spMkLst>
        </pc:spChg>
        <pc:spChg chg="mod">
          <ac:chgData name="Eric Rosow" userId="8c589bd5-afea-4e4b-97b4-a55891c8349b" providerId="ADAL" clId="{EB5C09C7-7D09-0943-9764-CB6CF4C55D31}" dt="2021-10-11T02:17:22.983" v="87"/>
          <ac:spMkLst>
            <pc:docMk/>
            <pc:sldMk cId="3210506946" sldId="2076138281"/>
            <ac:spMk id="73" creationId="{7B022EA4-3D39-B44F-8355-835CEB340ABD}"/>
          </ac:spMkLst>
        </pc:spChg>
        <pc:spChg chg="mod">
          <ac:chgData name="Eric Rosow" userId="8c589bd5-afea-4e4b-97b4-a55891c8349b" providerId="ADAL" clId="{EB5C09C7-7D09-0943-9764-CB6CF4C55D31}" dt="2021-10-11T02:17:22.983" v="87"/>
          <ac:spMkLst>
            <pc:docMk/>
            <pc:sldMk cId="3210506946" sldId="2076138281"/>
            <ac:spMk id="74" creationId="{DCDCC640-3873-FC43-9783-E7A98E4FBBCE}"/>
          </ac:spMkLst>
        </pc:spChg>
        <pc:spChg chg="mod">
          <ac:chgData name="Eric Rosow" userId="8c589bd5-afea-4e4b-97b4-a55891c8349b" providerId="ADAL" clId="{EB5C09C7-7D09-0943-9764-CB6CF4C55D31}" dt="2021-10-11T02:17:22.983" v="87"/>
          <ac:spMkLst>
            <pc:docMk/>
            <pc:sldMk cId="3210506946" sldId="2076138281"/>
            <ac:spMk id="75" creationId="{A6A3F80C-3083-444A-9E3A-673424100FBD}"/>
          </ac:spMkLst>
        </pc:spChg>
        <pc:spChg chg="mod">
          <ac:chgData name="Eric Rosow" userId="8c589bd5-afea-4e4b-97b4-a55891c8349b" providerId="ADAL" clId="{EB5C09C7-7D09-0943-9764-CB6CF4C55D31}" dt="2021-10-11T02:17:22.983" v="87"/>
          <ac:spMkLst>
            <pc:docMk/>
            <pc:sldMk cId="3210506946" sldId="2076138281"/>
            <ac:spMk id="76" creationId="{76D54203-9EED-1746-BCF1-D432900160CD}"/>
          </ac:spMkLst>
        </pc:spChg>
        <pc:spChg chg="mod">
          <ac:chgData name="Eric Rosow" userId="8c589bd5-afea-4e4b-97b4-a55891c8349b" providerId="ADAL" clId="{EB5C09C7-7D09-0943-9764-CB6CF4C55D31}" dt="2021-10-11T02:17:22.983" v="87"/>
          <ac:spMkLst>
            <pc:docMk/>
            <pc:sldMk cId="3210506946" sldId="2076138281"/>
            <ac:spMk id="77" creationId="{37465DDA-36BF-9B48-A3FB-185AC3A95B87}"/>
          </ac:spMkLst>
        </pc:spChg>
        <pc:spChg chg="mod">
          <ac:chgData name="Eric Rosow" userId="8c589bd5-afea-4e4b-97b4-a55891c8349b" providerId="ADAL" clId="{EB5C09C7-7D09-0943-9764-CB6CF4C55D31}" dt="2021-10-11T02:17:22.983" v="87"/>
          <ac:spMkLst>
            <pc:docMk/>
            <pc:sldMk cId="3210506946" sldId="2076138281"/>
            <ac:spMk id="78" creationId="{121E1705-35B2-7140-AAF9-714D492B0B3D}"/>
          </ac:spMkLst>
        </pc:spChg>
        <pc:spChg chg="mod">
          <ac:chgData name="Eric Rosow" userId="8c589bd5-afea-4e4b-97b4-a55891c8349b" providerId="ADAL" clId="{EB5C09C7-7D09-0943-9764-CB6CF4C55D31}" dt="2021-10-11T02:17:22.983" v="87"/>
          <ac:spMkLst>
            <pc:docMk/>
            <pc:sldMk cId="3210506946" sldId="2076138281"/>
            <ac:spMk id="79" creationId="{6C24F8B2-755B-D349-890A-C9482465DD6D}"/>
          </ac:spMkLst>
        </pc:spChg>
        <pc:spChg chg="mod">
          <ac:chgData name="Eric Rosow" userId="8c589bd5-afea-4e4b-97b4-a55891c8349b" providerId="ADAL" clId="{EB5C09C7-7D09-0943-9764-CB6CF4C55D31}" dt="2021-10-11T02:17:22.983" v="87"/>
          <ac:spMkLst>
            <pc:docMk/>
            <pc:sldMk cId="3210506946" sldId="2076138281"/>
            <ac:spMk id="80" creationId="{78480FD7-7682-794D-9E0D-18FD241B6D82}"/>
          </ac:spMkLst>
        </pc:spChg>
        <pc:spChg chg="mod">
          <ac:chgData name="Eric Rosow" userId="8c589bd5-afea-4e4b-97b4-a55891c8349b" providerId="ADAL" clId="{EB5C09C7-7D09-0943-9764-CB6CF4C55D31}" dt="2021-10-11T02:17:22.983" v="87"/>
          <ac:spMkLst>
            <pc:docMk/>
            <pc:sldMk cId="3210506946" sldId="2076138281"/>
            <ac:spMk id="81" creationId="{793399BB-840F-8A4E-AC2A-B1E12C0A6752}"/>
          </ac:spMkLst>
        </pc:spChg>
        <pc:spChg chg="mod">
          <ac:chgData name="Eric Rosow" userId="8c589bd5-afea-4e4b-97b4-a55891c8349b" providerId="ADAL" clId="{EB5C09C7-7D09-0943-9764-CB6CF4C55D31}" dt="2021-10-11T02:17:22.983" v="87"/>
          <ac:spMkLst>
            <pc:docMk/>
            <pc:sldMk cId="3210506946" sldId="2076138281"/>
            <ac:spMk id="82" creationId="{D4446869-0581-6E42-8990-FA7090200E9A}"/>
          </ac:spMkLst>
        </pc:spChg>
        <pc:spChg chg="mod">
          <ac:chgData name="Eric Rosow" userId="8c589bd5-afea-4e4b-97b4-a55891c8349b" providerId="ADAL" clId="{EB5C09C7-7D09-0943-9764-CB6CF4C55D31}" dt="2021-10-11T02:17:22.983" v="87"/>
          <ac:spMkLst>
            <pc:docMk/>
            <pc:sldMk cId="3210506946" sldId="2076138281"/>
            <ac:spMk id="83" creationId="{EE7102CD-856C-BD4C-BF10-B8ED8E61F034}"/>
          </ac:spMkLst>
        </pc:spChg>
        <pc:spChg chg="mod">
          <ac:chgData name="Eric Rosow" userId="8c589bd5-afea-4e4b-97b4-a55891c8349b" providerId="ADAL" clId="{EB5C09C7-7D09-0943-9764-CB6CF4C55D31}" dt="2021-10-11T02:17:22.983" v="87"/>
          <ac:spMkLst>
            <pc:docMk/>
            <pc:sldMk cId="3210506946" sldId="2076138281"/>
            <ac:spMk id="84" creationId="{FE185A34-D351-8048-A8B1-6142C2CAA213}"/>
          </ac:spMkLst>
        </pc:spChg>
        <pc:spChg chg="mod">
          <ac:chgData name="Eric Rosow" userId="8c589bd5-afea-4e4b-97b4-a55891c8349b" providerId="ADAL" clId="{EB5C09C7-7D09-0943-9764-CB6CF4C55D31}" dt="2021-10-11T02:17:22.983" v="87"/>
          <ac:spMkLst>
            <pc:docMk/>
            <pc:sldMk cId="3210506946" sldId="2076138281"/>
            <ac:spMk id="85" creationId="{4B329457-253F-2A4E-9CBC-24D3211CE36C}"/>
          </ac:spMkLst>
        </pc:spChg>
        <pc:spChg chg="mod">
          <ac:chgData name="Eric Rosow" userId="8c589bd5-afea-4e4b-97b4-a55891c8349b" providerId="ADAL" clId="{EB5C09C7-7D09-0943-9764-CB6CF4C55D31}" dt="2021-10-11T02:17:22.983" v="87"/>
          <ac:spMkLst>
            <pc:docMk/>
            <pc:sldMk cId="3210506946" sldId="2076138281"/>
            <ac:spMk id="86" creationId="{339EE6A5-AF5E-7D45-8074-FF9E00D4DA14}"/>
          </ac:spMkLst>
        </pc:spChg>
        <pc:spChg chg="mod">
          <ac:chgData name="Eric Rosow" userId="8c589bd5-afea-4e4b-97b4-a55891c8349b" providerId="ADAL" clId="{EB5C09C7-7D09-0943-9764-CB6CF4C55D31}" dt="2021-10-11T02:17:22.983" v="87"/>
          <ac:spMkLst>
            <pc:docMk/>
            <pc:sldMk cId="3210506946" sldId="2076138281"/>
            <ac:spMk id="87" creationId="{CC79CFA3-C34B-5945-8ADB-F45002366CDA}"/>
          </ac:spMkLst>
        </pc:spChg>
        <pc:spChg chg="mod">
          <ac:chgData name="Eric Rosow" userId="8c589bd5-afea-4e4b-97b4-a55891c8349b" providerId="ADAL" clId="{EB5C09C7-7D09-0943-9764-CB6CF4C55D31}" dt="2021-10-11T02:17:22.983" v="87"/>
          <ac:spMkLst>
            <pc:docMk/>
            <pc:sldMk cId="3210506946" sldId="2076138281"/>
            <ac:spMk id="88" creationId="{0D6ACFEF-DCC4-AC49-9EA4-930A523DFA07}"/>
          </ac:spMkLst>
        </pc:spChg>
        <pc:spChg chg="mod">
          <ac:chgData name="Eric Rosow" userId="8c589bd5-afea-4e4b-97b4-a55891c8349b" providerId="ADAL" clId="{EB5C09C7-7D09-0943-9764-CB6CF4C55D31}" dt="2021-10-11T02:17:22.983" v="87"/>
          <ac:spMkLst>
            <pc:docMk/>
            <pc:sldMk cId="3210506946" sldId="2076138281"/>
            <ac:spMk id="89" creationId="{D4A55E4E-FC16-D14C-9DF8-0C794603A68A}"/>
          </ac:spMkLst>
        </pc:spChg>
        <pc:spChg chg="mod">
          <ac:chgData name="Eric Rosow" userId="8c589bd5-afea-4e4b-97b4-a55891c8349b" providerId="ADAL" clId="{EB5C09C7-7D09-0943-9764-CB6CF4C55D31}" dt="2021-10-11T02:17:22.983" v="87"/>
          <ac:spMkLst>
            <pc:docMk/>
            <pc:sldMk cId="3210506946" sldId="2076138281"/>
            <ac:spMk id="90" creationId="{F718DDC1-0A79-4845-866F-C31085510508}"/>
          </ac:spMkLst>
        </pc:spChg>
        <pc:spChg chg="mod">
          <ac:chgData name="Eric Rosow" userId="8c589bd5-afea-4e4b-97b4-a55891c8349b" providerId="ADAL" clId="{EB5C09C7-7D09-0943-9764-CB6CF4C55D31}" dt="2021-10-11T02:17:22.983" v="87"/>
          <ac:spMkLst>
            <pc:docMk/>
            <pc:sldMk cId="3210506946" sldId="2076138281"/>
            <ac:spMk id="91" creationId="{1FC3FECB-24AC-B648-835F-1ED6ED5690CE}"/>
          </ac:spMkLst>
        </pc:spChg>
        <pc:spChg chg="mod">
          <ac:chgData name="Eric Rosow" userId="8c589bd5-afea-4e4b-97b4-a55891c8349b" providerId="ADAL" clId="{EB5C09C7-7D09-0943-9764-CB6CF4C55D31}" dt="2021-10-11T02:17:22.983" v="87"/>
          <ac:spMkLst>
            <pc:docMk/>
            <pc:sldMk cId="3210506946" sldId="2076138281"/>
            <ac:spMk id="92" creationId="{B47495FD-327A-D546-A538-9D483DEC5E58}"/>
          </ac:spMkLst>
        </pc:spChg>
        <pc:spChg chg="mod">
          <ac:chgData name="Eric Rosow" userId="8c589bd5-afea-4e4b-97b4-a55891c8349b" providerId="ADAL" clId="{EB5C09C7-7D09-0943-9764-CB6CF4C55D31}" dt="2021-10-11T02:17:22.983" v="87"/>
          <ac:spMkLst>
            <pc:docMk/>
            <pc:sldMk cId="3210506946" sldId="2076138281"/>
            <ac:spMk id="93" creationId="{7BADA423-1E77-6840-91A8-6F738A432666}"/>
          </ac:spMkLst>
        </pc:spChg>
        <pc:spChg chg="mod">
          <ac:chgData name="Eric Rosow" userId="8c589bd5-afea-4e4b-97b4-a55891c8349b" providerId="ADAL" clId="{EB5C09C7-7D09-0943-9764-CB6CF4C55D31}" dt="2021-10-11T02:17:22.983" v="87"/>
          <ac:spMkLst>
            <pc:docMk/>
            <pc:sldMk cId="3210506946" sldId="2076138281"/>
            <ac:spMk id="94" creationId="{EA0FB907-7F39-C549-84AF-96FBAC57B5DE}"/>
          </ac:spMkLst>
        </pc:spChg>
        <pc:spChg chg="mod">
          <ac:chgData name="Eric Rosow" userId="8c589bd5-afea-4e4b-97b4-a55891c8349b" providerId="ADAL" clId="{EB5C09C7-7D09-0943-9764-CB6CF4C55D31}" dt="2021-10-11T02:17:22.983" v="87"/>
          <ac:spMkLst>
            <pc:docMk/>
            <pc:sldMk cId="3210506946" sldId="2076138281"/>
            <ac:spMk id="95" creationId="{8DABDB9C-0091-D24F-9C6B-0434D5ECF81C}"/>
          </ac:spMkLst>
        </pc:spChg>
        <pc:spChg chg="mod">
          <ac:chgData name="Eric Rosow" userId="8c589bd5-afea-4e4b-97b4-a55891c8349b" providerId="ADAL" clId="{EB5C09C7-7D09-0943-9764-CB6CF4C55D31}" dt="2021-10-11T02:17:22.983" v="87"/>
          <ac:spMkLst>
            <pc:docMk/>
            <pc:sldMk cId="3210506946" sldId="2076138281"/>
            <ac:spMk id="96" creationId="{29B553F9-915C-2749-987A-0B121975D356}"/>
          </ac:spMkLst>
        </pc:spChg>
        <pc:spChg chg="mod">
          <ac:chgData name="Eric Rosow" userId="8c589bd5-afea-4e4b-97b4-a55891c8349b" providerId="ADAL" clId="{EB5C09C7-7D09-0943-9764-CB6CF4C55D31}" dt="2021-10-11T02:17:22.983" v="87"/>
          <ac:spMkLst>
            <pc:docMk/>
            <pc:sldMk cId="3210506946" sldId="2076138281"/>
            <ac:spMk id="97" creationId="{2D383141-33FD-364D-89E6-A536E756C334}"/>
          </ac:spMkLst>
        </pc:spChg>
        <pc:spChg chg="mod">
          <ac:chgData name="Eric Rosow" userId="8c589bd5-afea-4e4b-97b4-a55891c8349b" providerId="ADAL" clId="{EB5C09C7-7D09-0943-9764-CB6CF4C55D31}" dt="2021-10-11T02:17:22.983" v="87"/>
          <ac:spMkLst>
            <pc:docMk/>
            <pc:sldMk cId="3210506946" sldId="2076138281"/>
            <ac:spMk id="98" creationId="{1486AAD0-1C1C-8143-803D-6F42AB61B20E}"/>
          </ac:spMkLst>
        </pc:spChg>
        <pc:spChg chg="mod">
          <ac:chgData name="Eric Rosow" userId="8c589bd5-afea-4e4b-97b4-a55891c8349b" providerId="ADAL" clId="{EB5C09C7-7D09-0943-9764-CB6CF4C55D31}" dt="2021-10-11T02:17:22.983" v="87"/>
          <ac:spMkLst>
            <pc:docMk/>
            <pc:sldMk cId="3210506946" sldId="2076138281"/>
            <ac:spMk id="99" creationId="{E76C80F6-FD6C-1240-8036-7ED5AACF1459}"/>
          </ac:spMkLst>
        </pc:spChg>
        <pc:spChg chg="mod">
          <ac:chgData name="Eric Rosow" userId="8c589bd5-afea-4e4b-97b4-a55891c8349b" providerId="ADAL" clId="{EB5C09C7-7D09-0943-9764-CB6CF4C55D31}" dt="2021-10-11T02:17:22.983" v="87"/>
          <ac:spMkLst>
            <pc:docMk/>
            <pc:sldMk cId="3210506946" sldId="2076138281"/>
            <ac:spMk id="100" creationId="{C539205F-84E0-0346-A8A8-F6050A299481}"/>
          </ac:spMkLst>
        </pc:spChg>
        <pc:spChg chg="mod">
          <ac:chgData name="Eric Rosow" userId="8c589bd5-afea-4e4b-97b4-a55891c8349b" providerId="ADAL" clId="{EB5C09C7-7D09-0943-9764-CB6CF4C55D31}" dt="2021-10-11T02:17:22.983" v="87"/>
          <ac:spMkLst>
            <pc:docMk/>
            <pc:sldMk cId="3210506946" sldId="2076138281"/>
            <ac:spMk id="101" creationId="{D572B85B-340C-F348-823E-5F68081D9B16}"/>
          </ac:spMkLst>
        </pc:spChg>
        <pc:spChg chg="mod">
          <ac:chgData name="Eric Rosow" userId="8c589bd5-afea-4e4b-97b4-a55891c8349b" providerId="ADAL" clId="{EB5C09C7-7D09-0943-9764-CB6CF4C55D31}" dt="2021-10-11T02:17:22.983" v="87"/>
          <ac:spMkLst>
            <pc:docMk/>
            <pc:sldMk cId="3210506946" sldId="2076138281"/>
            <ac:spMk id="102" creationId="{2E7CDBAF-FFEE-D149-8C85-2F5C4ED7241A}"/>
          </ac:spMkLst>
        </pc:spChg>
        <pc:spChg chg="mod">
          <ac:chgData name="Eric Rosow" userId="8c589bd5-afea-4e4b-97b4-a55891c8349b" providerId="ADAL" clId="{EB5C09C7-7D09-0943-9764-CB6CF4C55D31}" dt="2021-10-11T02:17:22.983" v="87"/>
          <ac:spMkLst>
            <pc:docMk/>
            <pc:sldMk cId="3210506946" sldId="2076138281"/>
            <ac:spMk id="103" creationId="{195CEB2C-5424-3A45-A7E5-C407FD4B9AAC}"/>
          </ac:spMkLst>
        </pc:spChg>
        <pc:spChg chg="mod">
          <ac:chgData name="Eric Rosow" userId="8c589bd5-afea-4e4b-97b4-a55891c8349b" providerId="ADAL" clId="{EB5C09C7-7D09-0943-9764-CB6CF4C55D31}" dt="2021-10-11T02:17:22.983" v="87"/>
          <ac:spMkLst>
            <pc:docMk/>
            <pc:sldMk cId="3210506946" sldId="2076138281"/>
            <ac:spMk id="104" creationId="{2FCA5F8A-DA1B-B646-B2E8-F69C12FFC168}"/>
          </ac:spMkLst>
        </pc:spChg>
        <pc:spChg chg="mod">
          <ac:chgData name="Eric Rosow" userId="8c589bd5-afea-4e4b-97b4-a55891c8349b" providerId="ADAL" clId="{EB5C09C7-7D09-0943-9764-CB6CF4C55D31}" dt="2021-10-11T02:17:22.983" v="87"/>
          <ac:spMkLst>
            <pc:docMk/>
            <pc:sldMk cId="3210506946" sldId="2076138281"/>
            <ac:spMk id="105" creationId="{6EA7DBB2-1872-9F47-A8E2-444613263A56}"/>
          </ac:spMkLst>
        </pc:spChg>
        <pc:spChg chg="mod">
          <ac:chgData name="Eric Rosow" userId="8c589bd5-afea-4e4b-97b4-a55891c8349b" providerId="ADAL" clId="{EB5C09C7-7D09-0943-9764-CB6CF4C55D31}" dt="2021-10-11T02:17:22.983" v="87"/>
          <ac:spMkLst>
            <pc:docMk/>
            <pc:sldMk cId="3210506946" sldId="2076138281"/>
            <ac:spMk id="106" creationId="{C0BCED0A-4AC7-AE4D-B6BE-13B86AC23AF4}"/>
          </ac:spMkLst>
        </pc:spChg>
        <pc:spChg chg="mod">
          <ac:chgData name="Eric Rosow" userId="8c589bd5-afea-4e4b-97b4-a55891c8349b" providerId="ADAL" clId="{EB5C09C7-7D09-0943-9764-CB6CF4C55D31}" dt="2021-10-11T02:17:22.983" v="87"/>
          <ac:spMkLst>
            <pc:docMk/>
            <pc:sldMk cId="3210506946" sldId="2076138281"/>
            <ac:spMk id="107" creationId="{3519A00E-8269-1D45-BB2E-2B4E29E0F923}"/>
          </ac:spMkLst>
        </pc:spChg>
        <pc:spChg chg="mod">
          <ac:chgData name="Eric Rosow" userId="8c589bd5-afea-4e4b-97b4-a55891c8349b" providerId="ADAL" clId="{EB5C09C7-7D09-0943-9764-CB6CF4C55D31}" dt="2021-10-11T02:17:22.983" v="87"/>
          <ac:spMkLst>
            <pc:docMk/>
            <pc:sldMk cId="3210506946" sldId="2076138281"/>
            <ac:spMk id="108" creationId="{8E7456ED-605E-8A47-9A6D-AA7980A8C3C0}"/>
          </ac:spMkLst>
        </pc:spChg>
        <pc:spChg chg="mod">
          <ac:chgData name="Eric Rosow" userId="8c589bd5-afea-4e4b-97b4-a55891c8349b" providerId="ADAL" clId="{EB5C09C7-7D09-0943-9764-CB6CF4C55D31}" dt="2021-10-11T02:17:22.983" v="87"/>
          <ac:spMkLst>
            <pc:docMk/>
            <pc:sldMk cId="3210506946" sldId="2076138281"/>
            <ac:spMk id="109" creationId="{2B323B11-2972-6D42-AA8B-8D185337D8CE}"/>
          </ac:spMkLst>
        </pc:spChg>
        <pc:spChg chg="mod">
          <ac:chgData name="Eric Rosow" userId="8c589bd5-afea-4e4b-97b4-a55891c8349b" providerId="ADAL" clId="{EB5C09C7-7D09-0943-9764-CB6CF4C55D31}" dt="2021-10-11T02:17:22.983" v="87"/>
          <ac:spMkLst>
            <pc:docMk/>
            <pc:sldMk cId="3210506946" sldId="2076138281"/>
            <ac:spMk id="110" creationId="{CAF2A52D-7AFC-CC46-A6CE-BB345A389EDF}"/>
          </ac:spMkLst>
        </pc:spChg>
        <pc:spChg chg="mod">
          <ac:chgData name="Eric Rosow" userId="8c589bd5-afea-4e4b-97b4-a55891c8349b" providerId="ADAL" clId="{EB5C09C7-7D09-0943-9764-CB6CF4C55D31}" dt="2021-10-11T02:17:22.983" v="87"/>
          <ac:spMkLst>
            <pc:docMk/>
            <pc:sldMk cId="3210506946" sldId="2076138281"/>
            <ac:spMk id="111" creationId="{3642A808-86B1-DB43-9DA9-CCDFAFA6F066}"/>
          </ac:spMkLst>
        </pc:spChg>
        <pc:spChg chg="mod">
          <ac:chgData name="Eric Rosow" userId="8c589bd5-afea-4e4b-97b4-a55891c8349b" providerId="ADAL" clId="{EB5C09C7-7D09-0943-9764-CB6CF4C55D31}" dt="2021-10-11T02:17:22.983" v="87"/>
          <ac:spMkLst>
            <pc:docMk/>
            <pc:sldMk cId="3210506946" sldId="2076138281"/>
            <ac:spMk id="112" creationId="{91F5AE9E-F1DC-C744-A2BD-01D6406F1C15}"/>
          </ac:spMkLst>
        </pc:spChg>
        <pc:spChg chg="mod">
          <ac:chgData name="Eric Rosow" userId="8c589bd5-afea-4e4b-97b4-a55891c8349b" providerId="ADAL" clId="{EB5C09C7-7D09-0943-9764-CB6CF4C55D31}" dt="2021-10-11T02:17:22.983" v="87"/>
          <ac:spMkLst>
            <pc:docMk/>
            <pc:sldMk cId="3210506946" sldId="2076138281"/>
            <ac:spMk id="113" creationId="{5B873E67-A38A-E544-AD66-A05D7278E7BD}"/>
          </ac:spMkLst>
        </pc:spChg>
        <pc:spChg chg="mod">
          <ac:chgData name="Eric Rosow" userId="8c589bd5-afea-4e4b-97b4-a55891c8349b" providerId="ADAL" clId="{EB5C09C7-7D09-0943-9764-CB6CF4C55D31}" dt="2021-10-11T02:17:22.983" v="87"/>
          <ac:spMkLst>
            <pc:docMk/>
            <pc:sldMk cId="3210506946" sldId="2076138281"/>
            <ac:spMk id="114" creationId="{B4EBAA7F-5391-4A4C-B95E-385F2648D005}"/>
          </ac:spMkLst>
        </pc:spChg>
        <pc:spChg chg="mod">
          <ac:chgData name="Eric Rosow" userId="8c589bd5-afea-4e4b-97b4-a55891c8349b" providerId="ADAL" clId="{EB5C09C7-7D09-0943-9764-CB6CF4C55D31}" dt="2021-10-11T02:17:22.983" v="87"/>
          <ac:spMkLst>
            <pc:docMk/>
            <pc:sldMk cId="3210506946" sldId="2076138281"/>
            <ac:spMk id="115" creationId="{638FC0D2-F5F5-5B44-B589-C6392FA79B1B}"/>
          </ac:spMkLst>
        </pc:spChg>
        <pc:spChg chg="mod">
          <ac:chgData name="Eric Rosow" userId="8c589bd5-afea-4e4b-97b4-a55891c8349b" providerId="ADAL" clId="{EB5C09C7-7D09-0943-9764-CB6CF4C55D31}" dt="2021-10-11T02:17:22.983" v="87"/>
          <ac:spMkLst>
            <pc:docMk/>
            <pc:sldMk cId="3210506946" sldId="2076138281"/>
            <ac:spMk id="116" creationId="{91912A7C-9113-8B46-9566-3B97582DD1D5}"/>
          </ac:spMkLst>
        </pc:spChg>
        <pc:spChg chg="mod">
          <ac:chgData name="Eric Rosow" userId="8c589bd5-afea-4e4b-97b4-a55891c8349b" providerId="ADAL" clId="{EB5C09C7-7D09-0943-9764-CB6CF4C55D31}" dt="2021-10-11T02:17:22.983" v="87"/>
          <ac:spMkLst>
            <pc:docMk/>
            <pc:sldMk cId="3210506946" sldId="2076138281"/>
            <ac:spMk id="117" creationId="{CCC75ABF-667C-4345-87DD-64B2A6371334}"/>
          </ac:spMkLst>
        </pc:spChg>
        <pc:spChg chg="mod">
          <ac:chgData name="Eric Rosow" userId="8c589bd5-afea-4e4b-97b4-a55891c8349b" providerId="ADAL" clId="{EB5C09C7-7D09-0943-9764-CB6CF4C55D31}" dt="2021-10-11T02:17:22.983" v="87"/>
          <ac:spMkLst>
            <pc:docMk/>
            <pc:sldMk cId="3210506946" sldId="2076138281"/>
            <ac:spMk id="118" creationId="{523E1627-0D7E-4B48-BBB2-7AB3F9EE6B62}"/>
          </ac:spMkLst>
        </pc:spChg>
        <pc:spChg chg="mod">
          <ac:chgData name="Eric Rosow" userId="8c589bd5-afea-4e4b-97b4-a55891c8349b" providerId="ADAL" clId="{EB5C09C7-7D09-0943-9764-CB6CF4C55D31}" dt="2021-10-11T02:17:22.983" v="87"/>
          <ac:spMkLst>
            <pc:docMk/>
            <pc:sldMk cId="3210506946" sldId="2076138281"/>
            <ac:spMk id="119" creationId="{F27B3E19-EAFB-0048-A276-701230BEFD8B}"/>
          </ac:spMkLst>
        </pc:spChg>
        <pc:spChg chg="mod">
          <ac:chgData name="Eric Rosow" userId="8c589bd5-afea-4e4b-97b4-a55891c8349b" providerId="ADAL" clId="{EB5C09C7-7D09-0943-9764-CB6CF4C55D31}" dt="2021-10-11T02:17:22.983" v="87"/>
          <ac:spMkLst>
            <pc:docMk/>
            <pc:sldMk cId="3210506946" sldId="2076138281"/>
            <ac:spMk id="120" creationId="{2E30A57B-F43E-5749-8593-046A969B595C}"/>
          </ac:spMkLst>
        </pc:spChg>
        <pc:spChg chg="mod">
          <ac:chgData name="Eric Rosow" userId="8c589bd5-afea-4e4b-97b4-a55891c8349b" providerId="ADAL" clId="{EB5C09C7-7D09-0943-9764-CB6CF4C55D31}" dt="2021-10-11T02:17:22.983" v="87"/>
          <ac:spMkLst>
            <pc:docMk/>
            <pc:sldMk cId="3210506946" sldId="2076138281"/>
            <ac:spMk id="121" creationId="{3D9F605C-172D-924D-AB73-5D793B2F0917}"/>
          </ac:spMkLst>
        </pc:spChg>
        <pc:spChg chg="mod">
          <ac:chgData name="Eric Rosow" userId="8c589bd5-afea-4e4b-97b4-a55891c8349b" providerId="ADAL" clId="{EB5C09C7-7D09-0943-9764-CB6CF4C55D31}" dt="2021-10-11T02:17:22.983" v="87"/>
          <ac:spMkLst>
            <pc:docMk/>
            <pc:sldMk cId="3210506946" sldId="2076138281"/>
            <ac:spMk id="122" creationId="{59DA8D8F-7982-5946-B673-1A6620EC0114}"/>
          </ac:spMkLst>
        </pc:spChg>
        <pc:spChg chg="mod">
          <ac:chgData name="Eric Rosow" userId="8c589bd5-afea-4e4b-97b4-a55891c8349b" providerId="ADAL" clId="{EB5C09C7-7D09-0943-9764-CB6CF4C55D31}" dt="2021-10-11T02:17:22.983" v="87"/>
          <ac:spMkLst>
            <pc:docMk/>
            <pc:sldMk cId="3210506946" sldId="2076138281"/>
            <ac:spMk id="123" creationId="{D29C13B4-7E0F-7349-8BFE-22CDBB183476}"/>
          </ac:spMkLst>
        </pc:spChg>
        <pc:spChg chg="mod">
          <ac:chgData name="Eric Rosow" userId="8c589bd5-afea-4e4b-97b4-a55891c8349b" providerId="ADAL" clId="{EB5C09C7-7D09-0943-9764-CB6CF4C55D31}" dt="2021-10-11T02:17:22.983" v="87"/>
          <ac:spMkLst>
            <pc:docMk/>
            <pc:sldMk cId="3210506946" sldId="2076138281"/>
            <ac:spMk id="124" creationId="{15D06D2F-6EE2-0440-831F-69B72995BEC9}"/>
          </ac:spMkLst>
        </pc:spChg>
        <pc:spChg chg="mod">
          <ac:chgData name="Eric Rosow" userId="8c589bd5-afea-4e4b-97b4-a55891c8349b" providerId="ADAL" clId="{EB5C09C7-7D09-0943-9764-CB6CF4C55D31}" dt="2021-10-11T02:17:22.983" v="87"/>
          <ac:spMkLst>
            <pc:docMk/>
            <pc:sldMk cId="3210506946" sldId="2076138281"/>
            <ac:spMk id="125" creationId="{E1F473D4-ECA5-3944-BE9A-C817B5DD3D38}"/>
          </ac:spMkLst>
        </pc:spChg>
        <pc:spChg chg="mod">
          <ac:chgData name="Eric Rosow" userId="8c589bd5-afea-4e4b-97b4-a55891c8349b" providerId="ADAL" clId="{EB5C09C7-7D09-0943-9764-CB6CF4C55D31}" dt="2021-10-11T02:17:22.983" v="87"/>
          <ac:spMkLst>
            <pc:docMk/>
            <pc:sldMk cId="3210506946" sldId="2076138281"/>
            <ac:spMk id="126" creationId="{45799DC4-556E-A643-8AF5-0E8FBC3725CA}"/>
          </ac:spMkLst>
        </pc:spChg>
        <pc:spChg chg="mod">
          <ac:chgData name="Eric Rosow" userId="8c589bd5-afea-4e4b-97b4-a55891c8349b" providerId="ADAL" clId="{EB5C09C7-7D09-0943-9764-CB6CF4C55D31}" dt="2021-10-11T02:17:22.983" v="87"/>
          <ac:spMkLst>
            <pc:docMk/>
            <pc:sldMk cId="3210506946" sldId="2076138281"/>
            <ac:spMk id="127" creationId="{0FB9DD04-B92C-6D49-A2FD-294D2E2E14D2}"/>
          </ac:spMkLst>
        </pc:spChg>
        <pc:spChg chg="mod">
          <ac:chgData name="Eric Rosow" userId="8c589bd5-afea-4e4b-97b4-a55891c8349b" providerId="ADAL" clId="{EB5C09C7-7D09-0943-9764-CB6CF4C55D31}" dt="2021-10-11T02:17:22.983" v="87"/>
          <ac:spMkLst>
            <pc:docMk/>
            <pc:sldMk cId="3210506946" sldId="2076138281"/>
            <ac:spMk id="128" creationId="{8E4ABFA5-773A-3945-862F-ADB0A093C01F}"/>
          </ac:spMkLst>
        </pc:spChg>
        <pc:spChg chg="mod">
          <ac:chgData name="Eric Rosow" userId="8c589bd5-afea-4e4b-97b4-a55891c8349b" providerId="ADAL" clId="{EB5C09C7-7D09-0943-9764-CB6CF4C55D31}" dt="2021-10-11T02:17:22.983" v="87"/>
          <ac:spMkLst>
            <pc:docMk/>
            <pc:sldMk cId="3210506946" sldId="2076138281"/>
            <ac:spMk id="129" creationId="{B38CFDE7-A1C5-DF46-83F5-DE361014FAB2}"/>
          </ac:spMkLst>
        </pc:spChg>
        <pc:spChg chg="mod">
          <ac:chgData name="Eric Rosow" userId="8c589bd5-afea-4e4b-97b4-a55891c8349b" providerId="ADAL" clId="{EB5C09C7-7D09-0943-9764-CB6CF4C55D31}" dt="2021-10-11T02:17:22.983" v="87"/>
          <ac:spMkLst>
            <pc:docMk/>
            <pc:sldMk cId="3210506946" sldId="2076138281"/>
            <ac:spMk id="130" creationId="{5B0F104C-32C4-2E49-BF8B-53E4887F217B}"/>
          </ac:spMkLst>
        </pc:spChg>
        <pc:spChg chg="mod">
          <ac:chgData name="Eric Rosow" userId="8c589bd5-afea-4e4b-97b4-a55891c8349b" providerId="ADAL" clId="{EB5C09C7-7D09-0943-9764-CB6CF4C55D31}" dt="2021-10-11T02:17:22.983" v="87"/>
          <ac:spMkLst>
            <pc:docMk/>
            <pc:sldMk cId="3210506946" sldId="2076138281"/>
            <ac:spMk id="131" creationId="{D9F073C8-7818-7342-B1B4-FEC6832154FC}"/>
          </ac:spMkLst>
        </pc:spChg>
        <pc:spChg chg="mod">
          <ac:chgData name="Eric Rosow" userId="8c589bd5-afea-4e4b-97b4-a55891c8349b" providerId="ADAL" clId="{EB5C09C7-7D09-0943-9764-CB6CF4C55D31}" dt="2021-10-11T02:17:22.983" v="87"/>
          <ac:spMkLst>
            <pc:docMk/>
            <pc:sldMk cId="3210506946" sldId="2076138281"/>
            <ac:spMk id="132" creationId="{DC72E79B-CD29-264B-BD9C-A6DF753536F5}"/>
          </ac:spMkLst>
        </pc:spChg>
        <pc:spChg chg="mod">
          <ac:chgData name="Eric Rosow" userId="8c589bd5-afea-4e4b-97b4-a55891c8349b" providerId="ADAL" clId="{EB5C09C7-7D09-0943-9764-CB6CF4C55D31}" dt="2021-10-11T02:17:22.983" v="87"/>
          <ac:spMkLst>
            <pc:docMk/>
            <pc:sldMk cId="3210506946" sldId="2076138281"/>
            <ac:spMk id="133" creationId="{4EC4B39B-F0C2-E140-B977-FF419BA05C83}"/>
          </ac:spMkLst>
        </pc:spChg>
        <pc:spChg chg="mod">
          <ac:chgData name="Eric Rosow" userId="8c589bd5-afea-4e4b-97b4-a55891c8349b" providerId="ADAL" clId="{EB5C09C7-7D09-0943-9764-CB6CF4C55D31}" dt="2021-10-11T02:17:22.983" v="87"/>
          <ac:spMkLst>
            <pc:docMk/>
            <pc:sldMk cId="3210506946" sldId="2076138281"/>
            <ac:spMk id="134" creationId="{63814101-03A2-4A47-8C8C-8DCBA080D456}"/>
          </ac:spMkLst>
        </pc:spChg>
        <pc:spChg chg="mod">
          <ac:chgData name="Eric Rosow" userId="8c589bd5-afea-4e4b-97b4-a55891c8349b" providerId="ADAL" clId="{EB5C09C7-7D09-0943-9764-CB6CF4C55D31}" dt="2021-10-11T02:17:22.983" v="87"/>
          <ac:spMkLst>
            <pc:docMk/>
            <pc:sldMk cId="3210506946" sldId="2076138281"/>
            <ac:spMk id="135" creationId="{780AA03A-589F-7F4B-AA2D-A4BD51C3D62D}"/>
          </ac:spMkLst>
        </pc:spChg>
        <pc:spChg chg="mod">
          <ac:chgData name="Eric Rosow" userId="8c589bd5-afea-4e4b-97b4-a55891c8349b" providerId="ADAL" clId="{EB5C09C7-7D09-0943-9764-CB6CF4C55D31}" dt="2021-10-11T02:17:22.983" v="87"/>
          <ac:spMkLst>
            <pc:docMk/>
            <pc:sldMk cId="3210506946" sldId="2076138281"/>
            <ac:spMk id="136" creationId="{658DC301-6BC1-F349-BFBF-EA70AD6DFD58}"/>
          </ac:spMkLst>
        </pc:spChg>
        <pc:spChg chg="mod">
          <ac:chgData name="Eric Rosow" userId="8c589bd5-afea-4e4b-97b4-a55891c8349b" providerId="ADAL" clId="{EB5C09C7-7D09-0943-9764-CB6CF4C55D31}" dt="2021-10-11T02:17:22.983" v="87"/>
          <ac:spMkLst>
            <pc:docMk/>
            <pc:sldMk cId="3210506946" sldId="2076138281"/>
            <ac:spMk id="137" creationId="{151E2E21-8924-D44C-A12C-4B0D12CA7077}"/>
          </ac:spMkLst>
        </pc:spChg>
        <pc:spChg chg="mod">
          <ac:chgData name="Eric Rosow" userId="8c589bd5-afea-4e4b-97b4-a55891c8349b" providerId="ADAL" clId="{EB5C09C7-7D09-0943-9764-CB6CF4C55D31}" dt="2021-10-11T02:17:22.983" v="87"/>
          <ac:spMkLst>
            <pc:docMk/>
            <pc:sldMk cId="3210506946" sldId="2076138281"/>
            <ac:spMk id="138" creationId="{EBE43C4A-F19F-C04F-A034-70CE14AA96EF}"/>
          </ac:spMkLst>
        </pc:spChg>
        <pc:spChg chg="mod">
          <ac:chgData name="Eric Rosow" userId="8c589bd5-afea-4e4b-97b4-a55891c8349b" providerId="ADAL" clId="{EB5C09C7-7D09-0943-9764-CB6CF4C55D31}" dt="2021-10-11T02:17:22.983" v="87"/>
          <ac:spMkLst>
            <pc:docMk/>
            <pc:sldMk cId="3210506946" sldId="2076138281"/>
            <ac:spMk id="139" creationId="{5B9AD436-A3B9-4F4B-85FF-F2961EFDAECB}"/>
          </ac:spMkLst>
        </pc:spChg>
        <pc:spChg chg="mod">
          <ac:chgData name="Eric Rosow" userId="8c589bd5-afea-4e4b-97b4-a55891c8349b" providerId="ADAL" clId="{EB5C09C7-7D09-0943-9764-CB6CF4C55D31}" dt="2021-10-11T02:17:22.983" v="87"/>
          <ac:spMkLst>
            <pc:docMk/>
            <pc:sldMk cId="3210506946" sldId="2076138281"/>
            <ac:spMk id="140" creationId="{BD3C5285-FC70-6244-88CD-D2252AE240D0}"/>
          </ac:spMkLst>
        </pc:spChg>
        <pc:spChg chg="mod">
          <ac:chgData name="Eric Rosow" userId="8c589bd5-afea-4e4b-97b4-a55891c8349b" providerId="ADAL" clId="{EB5C09C7-7D09-0943-9764-CB6CF4C55D31}" dt="2021-10-11T02:17:22.983" v="87"/>
          <ac:spMkLst>
            <pc:docMk/>
            <pc:sldMk cId="3210506946" sldId="2076138281"/>
            <ac:spMk id="141" creationId="{F1E1FA13-3B20-204D-92EB-FC5D44402FAF}"/>
          </ac:spMkLst>
        </pc:spChg>
        <pc:spChg chg="mod">
          <ac:chgData name="Eric Rosow" userId="8c589bd5-afea-4e4b-97b4-a55891c8349b" providerId="ADAL" clId="{EB5C09C7-7D09-0943-9764-CB6CF4C55D31}" dt="2021-10-11T02:17:22.983" v="87"/>
          <ac:spMkLst>
            <pc:docMk/>
            <pc:sldMk cId="3210506946" sldId="2076138281"/>
            <ac:spMk id="142" creationId="{B3D815C8-C9B1-6B42-84E2-FD58A81C66C3}"/>
          </ac:spMkLst>
        </pc:spChg>
        <pc:spChg chg="mod">
          <ac:chgData name="Eric Rosow" userId="8c589bd5-afea-4e4b-97b4-a55891c8349b" providerId="ADAL" clId="{EB5C09C7-7D09-0943-9764-CB6CF4C55D31}" dt="2021-10-11T02:17:22.983" v="87"/>
          <ac:spMkLst>
            <pc:docMk/>
            <pc:sldMk cId="3210506946" sldId="2076138281"/>
            <ac:spMk id="143" creationId="{7A0E54A6-3047-604A-A26F-10D0F5613FC6}"/>
          </ac:spMkLst>
        </pc:spChg>
        <pc:spChg chg="mod">
          <ac:chgData name="Eric Rosow" userId="8c589bd5-afea-4e4b-97b4-a55891c8349b" providerId="ADAL" clId="{EB5C09C7-7D09-0943-9764-CB6CF4C55D31}" dt="2021-10-11T02:17:22.983" v="87"/>
          <ac:spMkLst>
            <pc:docMk/>
            <pc:sldMk cId="3210506946" sldId="2076138281"/>
            <ac:spMk id="144" creationId="{0F75520A-3A81-8A4C-9A3F-2A985BD3EEEB}"/>
          </ac:spMkLst>
        </pc:spChg>
        <pc:spChg chg="mod">
          <ac:chgData name="Eric Rosow" userId="8c589bd5-afea-4e4b-97b4-a55891c8349b" providerId="ADAL" clId="{EB5C09C7-7D09-0943-9764-CB6CF4C55D31}" dt="2021-10-11T02:17:22.983" v="87"/>
          <ac:spMkLst>
            <pc:docMk/>
            <pc:sldMk cId="3210506946" sldId="2076138281"/>
            <ac:spMk id="145" creationId="{C0BBEBE8-2483-5F44-B83C-A9DFCCD9F7BB}"/>
          </ac:spMkLst>
        </pc:spChg>
        <pc:spChg chg="mod">
          <ac:chgData name="Eric Rosow" userId="8c589bd5-afea-4e4b-97b4-a55891c8349b" providerId="ADAL" clId="{EB5C09C7-7D09-0943-9764-CB6CF4C55D31}" dt="2021-10-11T02:17:22.983" v="87"/>
          <ac:spMkLst>
            <pc:docMk/>
            <pc:sldMk cId="3210506946" sldId="2076138281"/>
            <ac:spMk id="146" creationId="{C2EBEC3A-4E1C-2140-B75F-FC2C5F38D2CD}"/>
          </ac:spMkLst>
        </pc:spChg>
        <pc:spChg chg="mod">
          <ac:chgData name="Eric Rosow" userId="8c589bd5-afea-4e4b-97b4-a55891c8349b" providerId="ADAL" clId="{EB5C09C7-7D09-0943-9764-CB6CF4C55D31}" dt="2021-10-11T02:17:22.983" v="87"/>
          <ac:spMkLst>
            <pc:docMk/>
            <pc:sldMk cId="3210506946" sldId="2076138281"/>
            <ac:spMk id="147" creationId="{871D2A5D-3947-194A-83E7-26A6A98798F0}"/>
          </ac:spMkLst>
        </pc:spChg>
        <pc:spChg chg="mod">
          <ac:chgData name="Eric Rosow" userId="8c589bd5-afea-4e4b-97b4-a55891c8349b" providerId="ADAL" clId="{EB5C09C7-7D09-0943-9764-CB6CF4C55D31}" dt="2021-10-11T02:17:22.983" v="87"/>
          <ac:spMkLst>
            <pc:docMk/>
            <pc:sldMk cId="3210506946" sldId="2076138281"/>
            <ac:spMk id="148" creationId="{4A6EEE34-60E6-A042-84E8-A95C916024A5}"/>
          </ac:spMkLst>
        </pc:spChg>
        <pc:spChg chg="mod">
          <ac:chgData name="Eric Rosow" userId="8c589bd5-afea-4e4b-97b4-a55891c8349b" providerId="ADAL" clId="{EB5C09C7-7D09-0943-9764-CB6CF4C55D31}" dt="2021-10-11T02:17:22.983" v="87"/>
          <ac:spMkLst>
            <pc:docMk/>
            <pc:sldMk cId="3210506946" sldId="2076138281"/>
            <ac:spMk id="149" creationId="{270FD78A-012B-0748-8915-74DB8E0527C7}"/>
          </ac:spMkLst>
        </pc:spChg>
        <pc:spChg chg="mod">
          <ac:chgData name="Eric Rosow" userId="8c589bd5-afea-4e4b-97b4-a55891c8349b" providerId="ADAL" clId="{EB5C09C7-7D09-0943-9764-CB6CF4C55D31}" dt="2021-10-11T02:17:22.983" v="87"/>
          <ac:spMkLst>
            <pc:docMk/>
            <pc:sldMk cId="3210506946" sldId="2076138281"/>
            <ac:spMk id="150" creationId="{4F125DC4-8B9F-7245-8F74-0B59FBE2EEF9}"/>
          </ac:spMkLst>
        </pc:spChg>
        <pc:spChg chg="mod">
          <ac:chgData name="Eric Rosow" userId="8c589bd5-afea-4e4b-97b4-a55891c8349b" providerId="ADAL" clId="{EB5C09C7-7D09-0943-9764-CB6CF4C55D31}" dt="2021-10-11T02:17:22.983" v="87"/>
          <ac:spMkLst>
            <pc:docMk/>
            <pc:sldMk cId="3210506946" sldId="2076138281"/>
            <ac:spMk id="151" creationId="{A6A7543D-2C63-E646-A320-8B76FB7A80AC}"/>
          </ac:spMkLst>
        </pc:spChg>
        <pc:spChg chg="mod">
          <ac:chgData name="Eric Rosow" userId="8c589bd5-afea-4e4b-97b4-a55891c8349b" providerId="ADAL" clId="{EB5C09C7-7D09-0943-9764-CB6CF4C55D31}" dt="2021-10-11T02:17:22.983" v="87"/>
          <ac:spMkLst>
            <pc:docMk/>
            <pc:sldMk cId="3210506946" sldId="2076138281"/>
            <ac:spMk id="152" creationId="{71B22711-2111-8D44-BB89-ADAA6385CC07}"/>
          </ac:spMkLst>
        </pc:spChg>
        <pc:spChg chg="mod">
          <ac:chgData name="Eric Rosow" userId="8c589bd5-afea-4e4b-97b4-a55891c8349b" providerId="ADAL" clId="{EB5C09C7-7D09-0943-9764-CB6CF4C55D31}" dt="2021-10-11T02:17:22.983" v="87"/>
          <ac:spMkLst>
            <pc:docMk/>
            <pc:sldMk cId="3210506946" sldId="2076138281"/>
            <ac:spMk id="153" creationId="{BAC34CCD-406C-A545-9726-346300D4B8BA}"/>
          </ac:spMkLst>
        </pc:spChg>
        <pc:spChg chg="mod">
          <ac:chgData name="Eric Rosow" userId="8c589bd5-afea-4e4b-97b4-a55891c8349b" providerId="ADAL" clId="{EB5C09C7-7D09-0943-9764-CB6CF4C55D31}" dt="2021-10-11T02:17:22.983" v="87"/>
          <ac:spMkLst>
            <pc:docMk/>
            <pc:sldMk cId="3210506946" sldId="2076138281"/>
            <ac:spMk id="154" creationId="{AD1E2032-B35E-8540-951E-10BE412218FD}"/>
          </ac:spMkLst>
        </pc:spChg>
        <pc:spChg chg="mod">
          <ac:chgData name="Eric Rosow" userId="8c589bd5-afea-4e4b-97b4-a55891c8349b" providerId="ADAL" clId="{EB5C09C7-7D09-0943-9764-CB6CF4C55D31}" dt="2021-10-11T02:17:22.983" v="87"/>
          <ac:spMkLst>
            <pc:docMk/>
            <pc:sldMk cId="3210506946" sldId="2076138281"/>
            <ac:spMk id="155" creationId="{96932066-0A65-B14A-BA76-C9D398467422}"/>
          </ac:spMkLst>
        </pc:spChg>
        <pc:spChg chg="mod">
          <ac:chgData name="Eric Rosow" userId="8c589bd5-afea-4e4b-97b4-a55891c8349b" providerId="ADAL" clId="{EB5C09C7-7D09-0943-9764-CB6CF4C55D31}" dt="2021-10-11T02:17:22.983" v="87"/>
          <ac:spMkLst>
            <pc:docMk/>
            <pc:sldMk cId="3210506946" sldId="2076138281"/>
            <ac:spMk id="156" creationId="{1D557769-25CF-4541-B219-B19A7D249E8C}"/>
          </ac:spMkLst>
        </pc:spChg>
        <pc:spChg chg="mod">
          <ac:chgData name="Eric Rosow" userId="8c589bd5-afea-4e4b-97b4-a55891c8349b" providerId="ADAL" clId="{EB5C09C7-7D09-0943-9764-CB6CF4C55D31}" dt="2021-10-11T02:17:22.983" v="87"/>
          <ac:spMkLst>
            <pc:docMk/>
            <pc:sldMk cId="3210506946" sldId="2076138281"/>
            <ac:spMk id="157" creationId="{2263BE6D-F3BC-D745-914C-4E2E0FB3486E}"/>
          </ac:spMkLst>
        </pc:spChg>
        <pc:spChg chg="mod">
          <ac:chgData name="Eric Rosow" userId="8c589bd5-afea-4e4b-97b4-a55891c8349b" providerId="ADAL" clId="{EB5C09C7-7D09-0943-9764-CB6CF4C55D31}" dt="2021-10-11T02:17:22.983" v="87"/>
          <ac:spMkLst>
            <pc:docMk/>
            <pc:sldMk cId="3210506946" sldId="2076138281"/>
            <ac:spMk id="158" creationId="{F3F7F2C2-7A72-D048-8E81-06147F31A033}"/>
          </ac:spMkLst>
        </pc:spChg>
        <pc:spChg chg="mod">
          <ac:chgData name="Eric Rosow" userId="8c589bd5-afea-4e4b-97b4-a55891c8349b" providerId="ADAL" clId="{EB5C09C7-7D09-0943-9764-CB6CF4C55D31}" dt="2021-10-11T02:17:22.983" v="87"/>
          <ac:spMkLst>
            <pc:docMk/>
            <pc:sldMk cId="3210506946" sldId="2076138281"/>
            <ac:spMk id="159" creationId="{35EC0E74-FEE7-C948-9E09-67C9573A4137}"/>
          </ac:spMkLst>
        </pc:spChg>
        <pc:spChg chg="mod">
          <ac:chgData name="Eric Rosow" userId="8c589bd5-afea-4e4b-97b4-a55891c8349b" providerId="ADAL" clId="{EB5C09C7-7D09-0943-9764-CB6CF4C55D31}" dt="2021-10-11T02:17:22.983" v="87"/>
          <ac:spMkLst>
            <pc:docMk/>
            <pc:sldMk cId="3210506946" sldId="2076138281"/>
            <ac:spMk id="160" creationId="{8D8B8C47-660B-8446-853E-BA63EAEDC36D}"/>
          </ac:spMkLst>
        </pc:spChg>
        <pc:spChg chg="mod">
          <ac:chgData name="Eric Rosow" userId="8c589bd5-afea-4e4b-97b4-a55891c8349b" providerId="ADAL" clId="{EB5C09C7-7D09-0943-9764-CB6CF4C55D31}" dt="2021-10-11T02:17:22.983" v="87"/>
          <ac:spMkLst>
            <pc:docMk/>
            <pc:sldMk cId="3210506946" sldId="2076138281"/>
            <ac:spMk id="161" creationId="{B25FDB17-64D0-F54A-B623-EF5D9E060AB9}"/>
          </ac:spMkLst>
        </pc:spChg>
        <pc:spChg chg="mod">
          <ac:chgData name="Eric Rosow" userId="8c589bd5-afea-4e4b-97b4-a55891c8349b" providerId="ADAL" clId="{EB5C09C7-7D09-0943-9764-CB6CF4C55D31}" dt="2021-10-11T02:17:22.983" v="87"/>
          <ac:spMkLst>
            <pc:docMk/>
            <pc:sldMk cId="3210506946" sldId="2076138281"/>
            <ac:spMk id="162" creationId="{C564A940-89B4-9346-A631-80740C2C92DE}"/>
          </ac:spMkLst>
        </pc:spChg>
        <pc:spChg chg="mod">
          <ac:chgData name="Eric Rosow" userId="8c589bd5-afea-4e4b-97b4-a55891c8349b" providerId="ADAL" clId="{EB5C09C7-7D09-0943-9764-CB6CF4C55D31}" dt="2021-10-11T02:17:22.983" v="87"/>
          <ac:spMkLst>
            <pc:docMk/>
            <pc:sldMk cId="3210506946" sldId="2076138281"/>
            <ac:spMk id="163" creationId="{BB6D2B8C-38D1-5E44-A26D-7FAA1357E37D}"/>
          </ac:spMkLst>
        </pc:spChg>
        <pc:spChg chg="mod">
          <ac:chgData name="Eric Rosow" userId="8c589bd5-afea-4e4b-97b4-a55891c8349b" providerId="ADAL" clId="{EB5C09C7-7D09-0943-9764-CB6CF4C55D31}" dt="2021-10-11T02:17:22.983" v="87"/>
          <ac:spMkLst>
            <pc:docMk/>
            <pc:sldMk cId="3210506946" sldId="2076138281"/>
            <ac:spMk id="164" creationId="{EA78F94D-7FC5-904F-B08C-3E36C37A9981}"/>
          </ac:spMkLst>
        </pc:spChg>
        <pc:spChg chg="mod">
          <ac:chgData name="Eric Rosow" userId="8c589bd5-afea-4e4b-97b4-a55891c8349b" providerId="ADAL" clId="{EB5C09C7-7D09-0943-9764-CB6CF4C55D31}" dt="2021-10-11T02:17:22.983" v="87"/>
          <ac:spMkLst>
            <pc:docMk/>
            <pc:sldMk cId="3210506946" sldId="2076138281"/>
            <ac:spMk id="165" creationId="{C469ED0D-8CE5-0044-911C-79CE3412614F}"/>
          </ac:spMkLst>
        </pc:spChg>
        <pc:spChg chg="mod">
          <ac:chgData name="Eric Rosow" userId="8c589bd5-afea-4e4b-97b4-a55891c8349b" providerId="ADAL" clId="{EB5C09C7-7D09-0943-9764-CB6CF4C55D31}" dt="2021-10-11T02:17:22.983" v="87"/>
          <ac:spMkLst>
            <pc:docMk/>
            <pc:sldMk cId="3210506946" sldId="2076138281"/>
            <ac:spMk id="166" creationId="{CDB80444-F4B8-5B4A-8E24-057476699C71}"/>
          </ac:spMkLst>
        </pc:spChg>
        <pc:spChg chg="mod">
          <ac:chgData name="Eric Rosow" userId="8c589bd5-afea-4e4b-97b4-a55891c8349b" providerId="ADAL" clId="{EB5C09C7-7D09-0943-9764-CB6CF4C55D31}" dt="2021-10-11T02:17:22.983" v="87"/>
          <ac:spMkLst>
            <pc:docMk/>
            <pc:sldMk cId="3210506946" sldId="2076138281"/>
            <ac:spMk id="167" creationId="{34D02C67-4580-CB4C-98E6-AFCA0BF4A4FC}"/>
          </ac:spMkLst>
        </pc:spChg>
        <pc:spChg chg="mod">
          <ac:chgData name="Eric Rosow" userId="8c589bd5-afea-4e4b-97b4-a55891c8349b" providerId="ADAL" clId="{EB5C09C7-7D09-0943-9764-CB6CF4C55D31}" dt="2021-10-11T02:17:22.983" v="87"/>
          <ac:spMkLst>
            <pc:docMk/>
            <pc:sldMk cId="3210506946" sldId="2076138281"/>
            <ac:spMk id="168" creationId="{A0A24EAF-CD21-8B4F-BF59-7E04EE3109BC}"/>
          </ac:spMkLst>
        </pc:spChg>
        <pc:spChg chg="mod">
          <ac:chgData name="Eric Rosow" userId="8c589bd5-afea-4e4b-97b4-a55891c8349b" providerId="ADAL" clId="{EB5C09C7-7D09-0943-9764-CB6CF4C55D31}" dt="2021-10-11T02:17:22.983" v="87"/>
          <ac:spMkLst>
            <pc:docMk/>
            <pc:sldMk cId="3210506946" sldId="2076138281"/>
            <ac:spMk id="169" creationId="{10612390-0239-EA47-BBDA-41025137A65C}"/>
          </ac:spMkLst>
        </pc:spChg>
        <pc:spChg chg="mod">
          <ac:chgData name="Eric Rosow" userId="8c589bd5-afea-4e4b-97b4-a55891c8349b" providerId="ADAL" clId="{EB5C09C7-7D09-0943-9764-CB6CF4C55D31}" dt="2021-10-11T02:17:22.983" v="87"/>
          <ac:spMkLst>
            <pc:docMk/>
            <pc:sldMk cId="3210506946" sldId="2076138281"/>
            <ac:spMk id="170" creationId="{C886FC26-3198-EB46-BE24-6A5F3DB2A96D}"/>
          </ac:spMkLst>
        </pc:spChg>
        <pc:spChg chg="mod">
          <ac:chgData name="Eric Rosow" userId="8c589bd5-afea-4e4b-97b4-a55891c8349b" providerId="ADAL" clId="{EB5C09C7-7D09-0943-9764-CB6CF4C55D31}" dt="2021-10-11T02:17:22.983" v="87"/>
          <ac:spMkLst>
            <pc:docMk/>
            <pc:sldMk cId="3210506946" sldId="2076138281"/>
            <ac:spMk id="171" creationId="{5FCCC285-C38B-1844-BFD0-ACD40764C147}"/>
          </ac:spMkLst>
        </pc:spChg>
        <pc:spChg chg="mod">
          <ac:chgData name="Eric Rosow" userId="8c589bd5-afea-4e4b-97b4-a55891c8349b" providerId="ADAL" clId="{EB5C09C7-7D09-0943-9764-CB6CF4C55D31}" dt="2021-10-11T02:17:22.983" v="87"/>
          <ac:spMkLst>
            <pc:docMk/>
            <pc:sldMk cId="3210506946" sldId="2076138281"/>
            <ac:spMk id="172" creationId="{ECF3C8F8-A8C7-A844-854B-B7480CB2BAED}"/>
          </ac:spMkLst>
        </pc:spChg>
        <pc:spChg chg="mod">
          <ac:chgData name="Eric Rosow" userId="8c589bd5-afea-4e4b-97b4-a55891c8349b" providerId="ADAL" clId="{EB5C09C7-7D09-0943-9764-CB6CF4C55D31}" dt="2021-10-11T02:17:22.983" v="87"/>
          <ac:spMkLst>
            <pc:docMk/>
            <pc:sldMk cId="3210506946" sldId="2076138281"/>
            <ac:spMk id="173" creationId="{14500C0F-78FD-0345-BBD0-EA1A5AEC03B0}"/>
          </ac:spMkLst>
        </pc:spChg>
        <pc:spChg chg="mod">
          <ac:chgData name="Eric Rosow" userId="8c589bd5-afea-4e4b-97b4-a55891c8349b" providerId="ADAL" clId="{EB5C09C7-7D09-0943-9764-CB6CF4C55D31}" dt="2021-10-11T02:17:22.983" v="87"/>
          <ac:spMkLst>
            <pc:docMk/>
            <pc:sldMk cId="3210506946" sldId="2076138281"/>
            <ac:spMk id="174" creationId="{0B09B9FF-5CF4-E14D-9FC9-FFBCAD432C72}"/>
          </ac:spMkLst>
        </pc:spChg>
        <pc:spChg chg="mod">
          <ac:chgData name="Eric Rosow" userId="8c589bd5-afea-4e4b-97b4-a55891c8349b" providerId="ADAL" clId="{EB5C09C7-7D09-0943-9764-CB6CF4C55D31}" dt="2021-10-11T02:17:22.983" v="87"/>
          <ac:spMkLst>
            <pc:docMk/>
            <pc:sldMk cId="3210506946" sldId="2076138281"/>
            <ac:spMk id="175" creationId="{1407CA07-4389-9445-932F-211519D7941E}"/>
          </ac:spMkLst>
        </pc:spChg>
        <pc:spChg chg="mod">
          <ac:chgData name="Eric Rosow" userId="8c589bd5-afea-4e4b-97b4-a55891c8349b" providerId="ADAL" clId="{EB5C09C7-7D09-0943-9764-CB6CF4C55D31}" dt="2021-10-11T02:17:22.983" v="87"/>
          <ac:spMkLst>
            <pc:docMk/>
            <pc:sldMk cId="3210506946" sldId="2076138281"/>
            <ac:spMk id="176" creationId="{74DAAECA-9DB1-7341-B413-9E9D3B641DDD}"/>
          </ac:spMkLst>
        </pc:spChg>
        <pc:spChg chg="mod">
          <ac:chgData name="Eric Rosow" userId="8c589bd5-afea-4e4b-97b4-a55891c8349b" providerId="ADAL" clId="{EB5C09C7-7D09-0943-9764-CB6CF4C55D31}" dt="2021-10-11T02:17:22.983" v="87"/>
          <ac:spMkLst>
            <pc:docMk/>
            <pc:sldMk cId="3210506946" sldId="2076138281"/>
            <ac:spMk id="177" creationId="{C4B0DF94-6D2D-234A-AAF8-93AF0C139EA4}"/>
          </ac:spMkLst>
        </pc:spChg>
        <pc:spChg chg="mod">
          <ac:chgData name="Eric Rosow" userId="8c589bd5-afea-4e4b-97b4-a55891c8349b" providerId="ADAL" clId="{EB5C09C7-7D09-0943-9764-CB6CF4C55D31}" dt="2021-10-11T02:17:22.983" v="87"/>
          <ac:spMkLst>
            <pc:docMk/>
            <pc:sldMk cId="3210506946" sldId="2076138281"/>
            <ac:spMk id="178" creationId="{92921586-E4A6-9745-AAD0-9DBDDDA051CD}"/>
          </ac:spMkLst>
        </pc:spChg>
        <pc:spChg chg="mod">
          <ac:chgData name="Eric Rosow" userId="8c589bd5-afea-4e4b-97b4-a55891c8349b" providerId="ADAL" clId="{EB5C09C7-7D09-0943-9764-CB6CF4C55D31}" dt="2021-10-11T02:17:22.983" v="87"/>
          <ac:spMkLst>
            <pc:docMk/>
            <pc:sldMk cId="3210506946" sldId="2076138281"/>
            <ac:spMk id="179" creationId="{070B651B-B228-CA4C-B8B7-1AF7F874337A}"/>
          </ac:spMkLst>
        </pc:spChg>
        <pc:spChg chg="mod">
          <ac:chgData name="Eric Rosow" userId="8c589bd5-afea-4e4b-97b4-a55891c8349b" providerId="ADAL" clId="{EB5C09C7-7D09-0943-9764-CB6CF4C55D31}" dt="2021-10-11T02:17:22.983" v="87"/>
          <ac:spMkLst>
            <pc:docMk/>
            <pc:sldMk cId="3210506946" sldId="2076138281"/>
            <ac:spMk id="180" creationId="{9A3009BB-FBC2-8D40-A1AA-295297D424C4}"/>
          </ac:spMkLst>
        </pc:spChg>
        <pc:spChg chg="mod">
          <ac:chgData name="Eric Rosow" userId="8c589bd5-afea-4e4b-97b4-a55891c8349b" providerId="ADAL" clId="{EB5C09C7-7D09-0943-9764-CB6CF4C55D31}" dt="2021-10-11T02:17:22.983" v="87"/>
          <ac:spMkLst>
            <pc:docMk/>
            <pc:sldMk cId="3210506946" sldId="2076138281"/>
            <ac:spMk id="181" creationId="{7B1B4896-C155-FC48-959A-5B4774E55046}"/>
          </ac:spMkLst>
        </pc:spChg>
        <pc:spChg chg="mod">
          <ac:chgData name="Eric Rosow" userId="8c589bd5-afea-4e4b-97b4-a55891c8349b" providerId="ADAL" clId="{EB5C09C7-7D09-0943-9764-CB6CF4C55D31}" dt="2021-10-11T02:17:22.983" v="87"/>
          <ac:spMkLst>
            <pc:docMk/>
            <pc:sldMk cId="3210506946" sldId="2076138281"/>
            <ac:spMk id="182" creationId="{FC2F8B7A-2CA3-C34A-BCE4-7CF44013D60D}"/>
          </ac:spMkLst>
        </pc:spChg>
        <pc:spChg chg="mod">
          <ac:chgData name="Eric Rosow" userId="8c589bd5-afea-4e4b-97b4-a55891c8349b" providerId="ADAL" clId="{EB5C09C7-7D09-0943-9764-CB6CF4C55D31}" dt="2021-10-11T02:17:22.983" v="87"/>
          <ac:spMkLst>
            <pc:docMk/>
            <pc:sldMk cId="3210506946" sldId="2076138281"/>
            <ac:spMk id="183" creationId="{6CDE5011-00C8-2247-9AB9-4440DF41180D}"/>
          </ac:spMkLst>
        </pc:spChg>
        <pc:spChg chg="mod">
          <ac:chgData name="Eric Rosow" userId="8c589bd5-afea-4e4b-97b4-a55891c8349b" providerId="ADAL" clId="{EB5C09C7-7D09-0943-9764-CB6CF4C55D31}" dt="2021-10-11T02:17:22.983" v="87"/>
          <ac:spMkLst>
            <pc:docMk/>
            <pc:sldMk cId="3210506946" sldId="2076138281"/>
            <ac:spMk id="184" creationId="{37400617-A75D-0446-8982-AA2AA5457EBB}"/>
          </ac:spMkLst>
        </pc:spChg>
        <pc:spChg chg="mod">
          <ac:chgData name="Eric Rosow" userId="8c589bd5-afea-4e4b-97b4-a55891c8349b" providerId="ADAL" clId="{EB5C09C7-7D09-0943-9764-CB6CF4C55D31}" dt="2021-10-11T02:17:22.983" v="87"/>
          <ac:spMkLst>
            <pc:docMk/>
            <pc:sldMk cId="3210506946" sldId="2076138281"/>
            <ac:spMk id="185" creationId="{A26045BB-48BD-704A-8A15-2AB690657E63}"/>
          </ac:spMkLst>
        </pc:spChg>
        <pc:spChg chg="mod">
          <ac:chgData name="Eric Rosow" userId="8c589bd5-afea-4e4b-97b4-a55891c8349b" providerId="ADAL" clId="{EB5C09C7-7D09-0943-9764-CB6CF4C55D31}" dt="2021-10-11T02:17:22.983" v="87"/>
          <ac:spMkLst>
            <pc:docMk/>
            <pc:sldMk cId="3210506946" sldId="2076138281"/>
            <ac:spMk id="186" creationId="{EF8161E7-72F3-7B48-8A81-9DCCAB7C9CC1}"/>
          </ac:spMkLst>
        </pc:spChg>
        <pc:spChg chg="mod">
          <ac:chgData name="Eric Rosow" userId="8c589bd5-afea-4e4b-97b4-a55891c8349b" providerId="ADAL" clId="{EB5C09C7-7D09-0943-9764-CB6CF4C55D31}" dt="2021-10-11T02:17:22.983" v="87"/>
          <ac:spMkLst>
            <pc:docMk/>
            <pc:sldMk cId="3210506946" sldId="2076138281"/>
            <ac:spMk id="187" creationId="{6EFBEC3A-9D5A-F743-ADF1-55F0F65A9BE4}"/>
          </ac:spMkLst>
        </pc:spChg>
        <pc:spChg chg="mod">
          <ac:chgData name="Eric Rosow" userId="8c589bd5-afea-4e4b-97b4-a55891c8349b" providerId="ADAL" clId="{EB5C09C7-7D09-0943-9764-CB6CF4C55D31}" dt="2021-10-11T02:17:22.983" v="87"/>
          <ac:spMkLst>
            <pc:docMk/>
            <pc:sldMk cId="3210506946" sldId="2076138281"/>
            <ac:spMk id="188" creationId="{C3F11A68-7B44-CC4E-A968-727319701396}"/>
          </ac:spMkLst>
        </pc:spChg>
        <pc:spChg chg="mod">
          <ac:chgData name="Eric Rosow" userId="8c589bd5-afea-4e4b-97b4-a55891c8349b" providerId="ADAL" clId="{EB5C09C7-7D09-0943-9764-CB6CF4C55D31}" dt="2021-10-11T02:17:22.983" v="87"/>
          <ac:spMkLst>
            <pc:docMk/>
            <pc:sldMk cId="3210506946" sldId="2076138281"/>
            <ac:spMk id="189" creationId="{6D50B86D-36D9-B74B-8E5C-DB6E5EEEFF9D}"/>
          </ac:spMkLst>
        </pc:spChg>
        <pc:spChg chg="mod">
          <ac:chgData name="Eric Rosow" userId="8c589bd5-afea-4e4b-97b4-a55891c8349b" providerId="ADAL" clId="{EB5C09C7-7D09-0943-9764-CB6CF4C55D31}" dt="2021-10-11T02:17:22.983" v="87"/>
          <ac:spMkLst>
            <pc:docMk/>
            <pc:sldMk cId="3210506946" sldId="2076138281"/>
            <ac:spMk id="190" creationId="{16DC5D8D-CA74-C64A-B481-F9839B15DEB5}"/>
          </ac:spMkLst>
        </pc:spChg>
        <pc:spChg chg="mod">
          <ac:chgData name="Eric Rosow" userId="8c589bd5-afea-4e4b-97b4-a55891c8349b" providerId="ADAL" clId="{EB5C09C7-7D09-0943-9764-CB6CF4C55D31}" dt="2021-10-11T02:17:22.983" v="87"/>
          <ac:spMkLst>
            <pc:docMk/>
            <pc:sldMk cId="3210506946" sldId="2076138281"/>
            <ac:spMk id="191" creationId="{627BDFCA-1055-6343-A221-0A39ACEC992C}"/>
          </ac:spMkLst>
        </pc:spChg>
        <pc:spChg chg="mod">
          <ac:chgData name="Eric Rosow" userId="8c589bd5-afea-4e4b-97b4-a55891c8349b" providerId="ADAL" clId="{EB5C09C7-7D09-0943-9764-CB6CF4C55D31}" dt="2021-10-11T02:17:22.983" v="87"/>
          <ac:spMkLst>
            <pc:docMk/>
            <pc:sldMk cId="3210506946" sldId="2076138281"/>
            <ac:spMk id="192" creationId="{EC5B1F18-4844-E34F-842A-424E6A625D72}"/>
          </ac:spMkLst>
        </pc:spChg>
        <pc:spChg chg="mod">
          <ac:chgData name="Eric Rosow" userId="8c589bd5-afea-4e4b-97b4-a55891c8349b" providerId="ADAL" clId="{EB5C09C7-7D09-0943-9764-CB6CF4C55D31}" dt="2021-10-11T02:17:22.983" v="87"/>
          <ac:spMkLst>
            <pc:docMk/>
            <pc:sldMk cId="3210506946" sldId="2076138281"/>
            <ac:spMk id="193" creationId="{B27F6559-699F-8149-AF5F-4929C7CB3C9D}"/>
          </ac:spMkLst>
        </pc:spChg>
        <pc:spChg chg="mod">
          <ac:chgData name="Eric Rosow" userId="8c589bd5-afea-4e4b-97b4-a55891c8349b" providerId="ADAL" clId="{EB5C09C7-7D09-0943-9764-CB6CF4C55D31}" dt="2021-10-11T02:17:22.983" v="87"/>
          <ac:spMkLst>
            <pc:docMk/>
            <pc:sldMk cId="3210506946" sldId="2076138281"/>
            <ac:spMk id="194" creationId="{6F4829E0-D806-E04F-A3C2-C125563D2DB1}"/>
          </ac:spMkLst>
        </pc:spChg>
        <pc:spChg chg="mod">
          <ac:chgData name="Eric Rosow" userId="8c589bd5-afea-4e4b-97b4-a55891c8349b" providerId="ADAL" clId="{EB5C09C7-7D09-0943-9764-CB6CF4C55D31}" dt="2021-10-11T02:17:22.983" v="87"/>
          <ac:spMkLst>
            <pc:docMk/>
            <pc:sldMk cId="3210506946" sldId="2076138281"/>
            <ac:spMk id="195" creationId="{7EA13807-EAA9-6743-83FA-B2A90190D160}"/>
          </ac:spMkLst>
        </pc:spChg>
        <pc:spChg chg="mod">
          <ac:chgData name="Eric Rosow" userId="8c589bd5-afea-4e4b-97b4-a55891c8349b" providerId="ADAL" clId="{EB5C09C7-7D09-0943-9764-CB6CF4C55D31}" dt="2021-10-11T02:17:22.983" v="87"/>
          <ac:spMkLst>
            <pc:docMk/>
            <pc:sldMk cId="3210506946" sldId="2076138281"/>
            <ac:spMk id="196" creationId="{A558E6BC-CEA5-9C4E-82BD-F33230530BF9}"/>
          </ac:spMkLst>
        </pc:spChg>
        <pc:spChg chg="mod">
          <ac:chgData name="Eric Rosow" userId="8c589bd5-afea-4e4b-97b4-a55891c8349b" providerId="ADAL" clId="{EB5C09C7-7D09-0943-9764-CB6CF4C55D31}" dt="2021-10-11T02:17:22.983" v="87"/>
          <ac:spMkLst>
            <pc:docMk/>
            <pc:sldMk cId="3210506946" sldId="2076138281"/>
            <ac:spMk id="197" creationId="{F5B3CED7-9323-254A-BA7E-146354382B35}"/>
          </ac:spMkLst>
        </pc:spChg>
        <pc:spChg chg="mod">
          <ac:chgData name="Eric Rosow" userId="8c589bd5-afea-4e4b-97b4-a55891c8349b" providerId="ADAL" clId="{EB5C09C7-7D09-0943-9764-CB6CF4C55D31}" dt="2021-10-11T02:17:22.983" v="87"/>
          <ac:spMkLst>
            <pc:docMk/>
            <pc:sldMk cId="3210506946" sldId="2076138281"/>
            <ac:spMk id="198" creationId="{B587D0C6-19C4-254B-8F56-47E3C3AA000F}"/>
          </ac:spMkLst>
        </pc:spChg>
        <pc:spChg chg="mod">
          <ac:chgData name="Eric Rosow" userId="8c589bd5-afea-4e4b-97b4-a55891c8349b" providerId="ADAL" clId="{EB5C09C7-7D09-0943-9764-CB6CF4C55D31}" dt="2021-10-11T02:17:22.983" v="87"/>
          <ac:spMkLst>
            <pc:docMk/>
            <pc:sldMk cId="3210506946" sldId="2076138281"/>
            <ac:spMk id="199" creationId="{929B675D-760B-064D-9F5D-C0FC5CBB7882}"/>
          </ac:spMkLst>
        </pc:spChg>
        <pc:spChg chg="mod">
          <ac:chgData name="Eric Rosow" userId="8c589bd5-afea-4e4b-97b4-a55891c8349b" providerId="ADAL" clId="{EB5C09C7-7D09-0943-9764-CB6CF4C55D31}" dt="2021-10-11T02:17:22.983" v="87"/>
          <ac:spMkLst>
            <pc:docMk/>
            <pc:sldMk cId="3210506946" sldId="2076138281"/>
            <ac:spMk id="200" creationId="{6DCD7BD6-D0FC-B44D-A6EE-553C18700002}"/>
          </ac:spMkLst>
        </pc:spChg>
        <pc:spChg chg="mod">
          <ac:chgData name="Eric Rosow" userId="8c589bd5-afea-4e4b-97b4-a55891c8349b" providerId="ADAL" clId="{EB5C09C7-7D09-0943-9764-CB6CF4C55D31}" dt="2021-10-11T02:17:22.983" v="87"/>
          <ac:spMkLst>
            <pc:docMk/>
            <pc:sldMk cId="3210506946" sldId="2076138281"/>
            <ac:spMk id="201" creationId="{D3A65248-8528-A843-8717-F6BB5EB852A0}"/>
          </ac:spMkLst>
        </pc:spChg>
        <pc:spChg chg="mod">
          <ac:chgData name="Eric Rosow" userId="8c589bd5-afea-4e4b-97b4-a55891c8349b" providerId="ADAL" clId="{EB5C09C7-7D09-0943-9764-CB6CF4C55D31}" dt="2021-10-11T02:17:22.983" v="87"/>
          <ac:spMkLst>
            <pc:docMk/>
            <pc:sldMk cId="3210506946" sldId="2076138281"/>
            <ac:spMk id="202" creationId="{48829C4B-DDD4-7740-91EB-67ED374EF811}"/>
          </ac:spMkLst>
        </pc:spChg>
        <pc:spChg chg="mod">
          <ac:chgData name="Eric Rosow" userId="8c589bd5-afea-4e4b-97b4-a55891c8349b" providerId="ADAL" clId="{EB5C09C7-7D09-0943-9764-CB6CF4C55D31}" dt="2021-10-11T02:17:22.983" v="87"/>
          <ac:spMkLst>
            <pc:docMk/>
            <pc:sldMk cId="3210506946" sldId="2076138281"/>
            <ac:spMk id="203" creationId="{4AC478C7-D1CC-394F-B6A9-2BFA82B8987E}"/>
          </ac:spMkLst>
        </pc:spChg>
        <pc:spChg chg="mod">
          <ac:chgData name="Eric Rosow" userId="8c589bd5-afea-4e4b-97b4-a55891c8349b" providerId="ADAL" clId="{EB5C09C7-7D09-0943-9764-CB6CF4C55D31}" dt="2021-10-11T02:17:22.983" v="87"/>
          <ac:spMkLst>
            <pc:docMk/>
            <pc:sldMk cId="3210506946" sldId="2076138281"/>
            <ac:spMk id="204" creationId="{257C9049-9944-AC44-9ED7-997AA6621D78}"/>
          </ac:spMkLst>
        </pc:spChg>
        <pc:spChg chg="mod">
          <ac:chgData name="Eric Rosow" userId="8c589bd5-afea-4e4b-97b4-a55891c8349b" providerId="ADAL" clId="{EB5C09C7-7D09-0943-9764-CB6CF4C55D31}" dt="2021-10-11T02:17:22.983" v="87"/>
          <ac:spMkLst>
            <pc:docMk/>
            <pc:sldMk cId="3210506946" sldId="2076138281"/>
            <ac:spMk id="205" creationId="{8632AA1E-65A4-5547-A6BA-2E2048846E78}"/>
          </ac:spMkLst>
        </pc:spChg>
        <pc:spChg chg="mod">
          <ac:chgData name="Eric Rosow" userId="8c589bd5-afea-4e4b-97b4-a55891c8349b" providerId="ADAL" clId="{EB5C09C7-7D09-0943-9764-CB6CF4C55D31}" dt="2021-10-11T02:17:22.983" v="87"/>
          <ac:spMkLst>
            <pc:docMk/>
            <pc:sldMk cId="3210506946" sldId="2076138281"/>
            <ac:spMk id="206" creationId="{541D0D89-E1EF-F641-AB3C-17907E973A95}"/>
          </ac:spMkLst>
        </pc:spChg>
        <pc:spChg chg="mod">
          <ac:chgData name="Eric Rosow" userId="8c589bd5-afea-4e4b-97b4-a55891c8349b" providerId="ADAL" clId="{EB5C09C7-7D09-0943-9764-CB6CF4C55D31}" dt="2021-10-11T02:17:22.983" v="87"/>
          <ac:spMkLst>
            <pc:docMk/>
            <pc:sldMk cId="3210506946" sldId="2076138281"/>
            <ac:spMk id="207" creationId="{7DF29777-29A1-6C47-9FA6-D9F68290A3F3}"/>
          </ac:spMkLst>
        </pc:spChg>
        <pc:spChg chg="mod">
          <ac:chgData name="Eric Rosow" userId="8c589bd5-afea-4e4b-97b4-a55891c8349b" providerId="ADAL" clId="{EB5C09C7-7D09-0943-9764-CB6CF4C55D31}" dt="2021-10-11T02:17:22.983" v="87"/>
          <ac:spMkLst>
            <pc:docMk/>
            <pc:sldMk cId="3210506946" sldId="2076138281"/>
            <ac:spMk id="208" creationId="{D7DA82C8-52AD-FA45-9591-024B886A4159}"/>
          </ac:spMkLst>
        </pc:spChg>
        <pc:spChg chg="mod">
          <ac:chgData name="Eric Rosow" userId="8c589bd5-afea-4e4b-97b4-a55891c8349b" providerId="ADAL" clId="{EB5C09C7-7D09-0943-9764-CB6CF4C55D31}" dt="2021-10-11T02:17:22.983" v="87"/>
          <ac:spMkLst>
            <pc:docMk/>
            <pc:sldMk cId="3210506946" sldId="2076138281"/>
            <ac:spMk id="209" creationId="{59DC8244-E2EB-984F-99D4-BCA169221EBB}"/>
          </ac:spMkLst>
        </pc:spChg>
        <pc:spChg chg="mod">
          <ac:chgData name="Eric Rosow" userId="8c589bd5-afea-4e4b-97b4-a55891c8349b" providerId="ADAL" clId="{EB5C09C7-7D09-0943-9764-CB6CF4C55D31}" dt="2021-10-11T02:17:22.983" v="87"/>
          <ac:spMkLst>
            <pc:docMk/>
            <pc:sldMk cId="3210506946" sldId="2076138281"/>
            <ac:spMk id="210" creationId="{46DCA564-835B-9841-8584-977C2092AA47}"/>
          </ac:spMkLst>
        </pc:spChg>
        <pc:spChg chg="mod">
          <ac:chgData name="Eric Rosow" userId="8c589bd5-afea-4e4b-97b4-a55891c8349b" providerId="ADAL" clId="{EB5C09C7-7D09-0943-9764-CB6CF4C55D31}" dt="2021-10-11T02:17:22.983" v="87"/>
          <ac:spMkLst>
            <pc:docMk/>
            <pc:sldMk cId="3210506946" sldId="2076138281"/>
            <ac:spMk id="211" creationId="{2B4D4C41-EC1C-8A4E-B537-C1C368DCA7A8}"/>
          </ac:spMkLst>
        </pc:spChg>
        <pc:spChg chg="mod">
          <ac:chgData name="Eric Rosow" userId="8c589bd5-afea-4e4b-97b4-a55891c8349b" providerId="ADAL" clId="{EB5C09C7-7D09-0943-9764-CB6CF4C55D31}" dt="2021-10-11T02:17:22.983" v="87"/>
          <ac:spMkLst>
            <pc:docMk/>
            <pc:sldMk cId="3210506946" sldId="2076138281"/>
            <ac:spMk id="212" creationId="{773CB448-16D2-554D-8A3A-BAD93CE4FEA0}"/>
          </ac:spMkLst>
        </pc:spChg>
        <pc:spChg chg="mod">
          <ac:chgData name="Eric Rosow" userId="8c589bd5-afea-4e4b-97b4-a55891c8349b" providerId="ADAL" clId="{EB5C09C7-7D09-0943-9764-CB6CF4C55D31}" dt="2021-10-11T02:17:22.983" v="87"/>
          <ac:spMkLst>
            <pc:docMk/>
            <pc:sldMk cId="3210506946" sldId="2076138281"/>
            <ac:spMk id="213" creationId="{17C86C8D-A066-1143-8BDC-2D70579E8118}"/>
          </ac:spMkLst>
        </pc:spChg>
        <pc:spChg chg="mod">
          <ac:chgData name="Eric Rosow" userId="8c589bd5-afea-4e4b-97b4-a55891c8349b" providerId="ADAL" clId="{EB5C09C7-7D09-0943-9764-CB6CF4C55D31}" dt="2021-10-11T02:17:22.983" v="87"/>
          <ac:spMkLst>
            <pc:docMk/>
            <pc:sldMk cId="3210506946" sldId="2076138281"/>
            <ac:spMk id="214" creationId="{5DE4F5EF-2B81-DF43-90BA-B3B5E28F88FC}"/>
          </ac:spMkLst>
        </pc:spChg>
        <pc:spChg chg="mod">
          <ac:chgData name="Eric Rosow" userId="8c589bd5-afea-4e4b-97b4-a55891c8349b" providerId="ADAL" clId="{EB5C09C7-7D09-0943-9764-CB6CF4C55D31}" dt="2021-10-11T02:17:22.983" v="87"/>
          <ac:spMkLst>
            <pc:docMk/>
            <pc:sldMk cId="3210506946" sldId="2076138281"/>
            <ac:spMk id="215" creationId="{A8CCE495-5F9B-C349-8831-3FAF9764E3D9}"/>
          </ac:spMkLst>
        </pc:spChg>
        <pc:spChg chg="mod">
          <ac:chgData name="Eric Rosow" userId="8c589bd5-afea-4e4b-97b4-a55891c8349b" providerId="ADAL" clId="{EB5C09C7-7D09-0943-9764-CB6CF4C55D31}" dt="2021-10-11T02:17:22.983" v="87"/>
          <ac:spMkLst>
            <pc:docMk/>
            <pc:sldMk cId="3210506946" sldId="2076138281"/>
            <ac:spMk id="216" creationId="{EA6F8E33-AEFE-BB4C-99CE-EDA01FB86A67}"/>
          </ac:spMkLst>
        </pc:spChg>
        <pc:spChg chg="mod">
          <ac:chgData name="Eric Rosow" userId="8c589bd5-afea-4e4b-97b4-a55891c8349b" providerId="ADAL" clId="{EB5C09C7-7D09-0943-9764-CB6CF4C55D31}" dt="2021-10-11T02:17:22.983" v="87"/>
          <ac:spMkLst>
            <pc:docMk/>
            <pc:sldMk cId="3210506946" sldId="2076138281"/>
            <ac:spMk id="217" creationId="{ECF69205-D8E2-BC45-9E2D-42EE1C71F001}"/>
          </ac:spMkLst>
        </pc:spChg>
        <pc:spChg chg="mod">
          <ac:chgData name="Eric Rosow" userId="8c589bd5-afea-4e4b-97b4-a55891c8349b" providerId="ADAL" clId="{EB5C09C7-7D09-0943-9764-CB6CF4C55D31}" dt="2021-10-11T02:17:22.983" v="87"/>
          <ac:spMkLst>
            <pc:docMk/>
            <pc:sldMk cId="3210506946" sldId="2076138281"/>
            <ac:spMk id="218" creationId="{6A147586-B55E-5843-A08F-19A46A85F86E}"/>
          </ac:spMkLst>
        </pc:spChg>
        <pc:spChg chg="mod">
          <ac:chgData name="Eric Rosow" userId="8c589bd5-afea-4e4b-97b4-a55891c8349b" providerId="ADAL" clId="{EB5C09C7-7D09-0943-9764-CB6CF4C55D31}" dt="2021-10-11T02:17:22.983" v="87"/>
          <ac:spMkLst>
            <pc:docMk/>
            <pc:sldMk cId="3210506946" sldId="2076138281"/>
            <ac:spMk id="219" creationId="{B24E3F80-1C4D-7F45-BA86-C7E79315C519}"/>
          </ac:spMkLst>
        </pc:spChg>
        <pc:spChg chg="mod">
          <ac:chgData name="Eric Rosow" userId="8c589bd5-afea-4e4b-97b4-a55891c8349b" providerId="ADAL" clId="{EB5C09C7-7D09-0943-9764-CB6CF4C55D31}" dt="2021-10-11T02:17:22.983" v="87"/>
          <ac:spMkLst>
            <pc:docMk/>
            <pc:sldMk cId="3210506946" sldId="2076138281"/>
            <ac:spMk id="220" creationId="{E156404E-275D-2947-B847-ED1B29644A58}"/>
          </ac:spMkLst>
        </pc:spChg>
        <pc:spChg chg="mod">
          <ac:chgData name="Eric Rosow" userId="8c589bd5-afea-4e4b-97b4-a55891c8349b" providerId="ADAL" clId="{EB5C09C7-7D09-0943-9764-CB6CF4C55D31}" dt="2021-10-11T02:17:22.983" v="87"/>
          <ac:spMkLst>
            <pc:docMk/>
            <pc:sldMk cId="3210506946" sldId="2076138281"/>
            <ac:spMk id="221" creationId="{6737C416-DF7D-FE4B-93FF-D5F7DEB30AFA}"/>
          </ac:spMkLst>
        </pc:spChg>
        <pc:spChg chg="mod">
          <ac:chgData name="Eric Rosow" userId="8c589bd5-afea-4e4b-97b4-a55891c8349b" providerId="ADAL" clId="{EB5C09C7-7D09-0943-9764-CB6CF4C55D31}" dt="2021-10-11T02:17:22.983" v="87"/>
          <ac:spMkLst>
            <pc:docMk/>
            <pc:sldMk cId="3210506946" sldId="2076138281"/>
            <ac:spMk id="222" creationId="{499F8D7B-1102-1F4F-850A-634B0FDCCE7F}"/>
          </ac:spMkLst>
        </pc:spChg>
        <pc:spChg chg="mod">
          <ac:chgData name="Eric Rosow" userId="8c589bd5-afea-4e4b-97b4-a55891c8349b" providerId="ADAL" clId="{EB5C09C7-7D09-0943-9764-CB6CF4C55D31}" dt="2021-10-11T02:17:22.983" v="87"/>
          <ac:spMkLst>
            <pc:docMk/>
            <pc:sldMk cId="3210506946" sldId="2076138281"/>
            <ac:spMk id="223" creationId="{E6222607-454A-B341-92D8-79C363E8B11D}"/>
          </ac:spMkLst>
        </pc:spChg>
        <pc:spChg chg="mod">
          <ac:chgData name="Eric Rosow" userId="8c589bd5-afea-4e4b-97b4-a55891c8349b" providerId="ADAL" clId="{EB5C09C7-7D09-0943-9764-CB6CF4C55D31}" dt="2021-10-11T02:17:22.983" v="87"/>
          <ac:spMkLst>
            <pc:docMk/>
            <pc:sldMk cId="3210506946" sldId="2076138281"/>
            <ac:spMk id="224" creationId="{EC78A1DC-2A84-1643-9B5F-3A6080D0D7D2}"/>
          </ac:spMkLst>
        </pc:spChg>
        <pc:spChg chg="mod">
          <ac:chgData name="Eric Rosow" userId="8c589bd5-afea-4e4b-97b4-a55891c8349b" providerId="ADAL" clId="{EB5C09C7-7D09-0943-9764-CB6CF4C55D31}" dt="2021-10-11T02:17:22.983" v="87"/>
          <ac:spMkLst>
            <pc:docMk/>
            <pc:sldMk cId="3210506946" sldId="2076138281"/>
            <ac:spMk id="225" creationId="{BD385320-CF60-4447-8447-6228D2EFFEC9}"/>
          </ac:spMkLst>
        </pc:spChg>
        <pc:spChg chg="mod">
          <ac:chgData name="Eric Rosow" userId="8c589bd5-afea-4e4b-97b4-a55891c8349b" providerId="ADAL" clId="{EB5C09C7-7D09-0943-9764-CB6CF4C55D31}" dt="2021-10-11T02:17:22.983" v="87"/>
          <ac:spMkLst>
            <pc:docMk/>
            <pc:sldMk cId="3210506946" sldId="2076138281"/>
            <ac:spMk id="226" creationId="{03516985-E4BC-BD49-921F-9405F743DC2D}"/>
          </ac:spMkLst>
        </pc:spChg>
        <pc:spChg chg="mod">
          <ac:chgData name="Eric Rosow" userId="8c589bd5-afea-4e4b-97b4-a55891c8349b" providerId="ADAL" clId="{EB5C09C7-7D09-0943-9764-CB6CF4C55D31}" dt="2021-10-11T02:17:22.983" v="87"/>
          <ac:spMkLst>
            <pc:docMk/>
            <pc:sldMk cId="3210506946" sldId="2076138281"/>
            <ac:spMk id="227" creationId="{2D7D60A0-C091-FC4E-BAC9-B26883CD457D}"/>
          </ac:spMkLst>
        </pc:spChg>
        <pc:spChg chg="mod">
          <ac:chgData name="Eric Rosow" userId="8c589bd5-afea-4e4b-97b4-a55891c8349b" providerId="ADAL" clId="{EB5C09C7-7D09-0943-9764-CB6CF4C55D31}" dt="2021-10-11T02:17:22.983" v="87"/>
          <ac:spMkLst>
            <pc:docMk/>
            <pc:sldMk cId="3210506946" sldId="2076138281"/>
            <ac:spMk id="228" creationId="{040DD27E-7B81-774E-A0C1-7A1016694EB5}"/>
          </ac:spMkLst>
        </pc:spChg>
        <pc:spChg chg="mod">
          <ac:chgData name="Eric Rosow" userId="8c589bd5-afea-4e4b-97b4-a55891c8349b" providerId="ADAL" clId="{EB5C09C7-7D09-0943-9764-CB6CF4C55D31}" dt="2021-10-11T02:17:22.983" v="87"/>
          <ac:spMkLst>
            <pc:docMk/>
            <pc:sldMk cId="3210506946" sldId="2076138281"/>
            <ac:spMk id="229" creationId="{2797C924-AD18-664F-9A7D-CCD905F0D649}"/>
          </ac:spMkLst>
        </pc:spChg>
        <pc:spChg chg="mod">
          <ac:chgData name="Eric Rosow" userId="8c589bd5-afea-4e4b-97b4-a55891c8349b" providerId="ADAL" clId="{EB5C09C7-7D09-0943-9764-CB6CF4C55D31}" dt="2021-10-11T02:17:22.983" v="87"/>
          <ac:spMkLst>
            <pc:docMk/>
            <pc:sldMk cId="3210506946" sldId="2076138281"/>
            <ac:spMk id="230" creationId="{F6CA28AB-D94C-5446-9378-3C0050D64DF8}"/>
          </ac:spMkLst>
        </pc:spChg>
        <pc:spChg chg="mod">
          <ac:chgData name="Eric Rosow" userId="8c589bd5-afea-4e4b-97b4-a55891c8349b" providerId="ADAL" clId="{EB5C09C7-7D09-0943-9764-CB6CF4C55D31}" dt="2021-10-11T02:17:22.983" v="87"/>
          <ac:spMkLst>
            <pc:docMk/>
            <pc:sldMk cId="3210506946" sldId="2076138281"/>
            <ac:spMk id="231" creationId="{76E1F03D-C089-4244-908F-AD1AA55D6A11}"/>
          </ac:spMkLst>
        </pc:spChg>
        <pc:spChg chg="mod">
          <ac:chgData name="Eric Rosow" userId="8c589bd5-afea-4e4b-97b4-a55891c8349b" providerId="ADAL" clId="{EB5C09C7-7D09-0943-9764-CB6CF4C55D31}" dt="2021-10-11T02:17:22.983" v="87"/>
          <ac:spMkLst>
            <pc:docMk/>
            <pc:sldMk cId="3210506946" sldId="2076138281"/>
            <ac:spMk id="232" creationId="{B1ED879B-CDFA-424F-87F3-E66485111731}"/>
          </ac:spMkLst>
        </pc:spChg>
        <pc:spChg chg="mod">
          <ac:chgData name="Eric Rosow" userId="8c589bd5-afea-4e4b-97b4-a55891c8349b" providerId="ADAL" clId="{EB5C09C7-7D09-0943-9764-CB6CF4C55D31}" dt="2021-10-11T02:17:22.983" v="87"/>
          <ac:spMkLst>
            <pc:docMk/>
            <pc:sldMk cId="3210506946" sldId="2076138281"/>
            <ac:spMk id="233" creationId="{463FE99C-3A98-F94F-B833-C255FE0C917B}"/>
          </ac:spMkLst>
        </pc:spChg>
        <pc:spChg chg="mod">
          <ac:chgData name="Eric Rosow" userId="8c589bd5-afea-4e4b-97b4-a55891c8349b" providerId="ADAL" clId="{EB5C09C7-7D09-0943-9764-CB6CF4C55D31}" dt="2021-10-11T02:17:22.983" v="87"/>
          <ac:spMkLst>
            <pc:docMk/>
            <pc:sldMk cId="3210506946" sldId="2076138281"/>
            <ac:spMk id="234" creationId="{71EF05FA-DFEE-6B48-A26A-146597959F77}"/>
          </ac:spMkLst>
        </pc:spChg>
        <pc:spChg chg="mod">
          <ac:chgData name="Eric Rosow" userId="8c589bd5-afea-4e4b-97b4-a55891c8349b" providerId="ADAL" clId="{EB5C09C7-7D09-0943-9764-CB6CF4C55D31}" dt="2021-10-11T02:17:22.983" v="87"/>
          <ac:spMkLst>
            <pc:docMk/>
            <pc:sldMk cId="3210506946" sldId="2076138281"/>
            <ac:spMk id="235" creationId="{EF973792-DA9F-8746-9ACA-EAB957EF851B}"/>
          </ac:spMkLst>
        </pc:spChg>
        <pc:spChg chg="mod">
          <ac:chgData name="Eric Rosow" userId="8c589bd5-afea-4e4b-97b4-a55891c8349b" providerId="ADAL" clId="{EB5C09C7-7D09-0943-9764-CB6CF4C55D31}" dt="2021-10-11T02:17:22.983" v="87"/>
          <ac:spMkLst>
            <pc:docMk/>
            <pc:sldMk cId="3210506946" sldId="2076138281"/>
            <ac:spMk id="236" creationId="{1A966712-D922-FF43-85E2-C29961C16F20}"/>
          </ac:spMkLst>
        </pc:spChg>
        <pc:spChg chg="mod">
          <ac:chgData name="Eric Rosow" userId="8c589bd5-afea-4e4b-97b4-a55891c8349b" providerId="ADAL" clId="{EB5C09C7-7D09-0943-9764-CB6CF4C55D31}" dt="2021-10-11T02:17:22.983" v="87"/>
          <ac:spMkLst>
            <pc:docMk/>
            <pc:sldMk cId="3210506946" sldId="2076138281"/>
            <ac:spMk id="237" creationId="{41F6F724-911F-FA4B-A548-F744C47C2277}"/>
          </ac:spMkLst>
        </pc:spChg>
        <pc:spChg chg="mod">
          <ac:chgData name="Eric Rosow" userId="8c589bd5-afea-4e4b-97b4-a55891c8349b" providerId="ADAL" clId="{EB5C09C7-7D09-0943-9764-CB6CF4C55D31}" dt="2021-10-11T02:17:22.983" v="87"/>
          <ac:spMkLst>
            <pc:docMk/>
            <pc:sldMk cId="3210506946" sldId="2076138281"/>
            <ac:spMk id="238" creationId="{9A244BBA-61A9-FF43-8591-26920789AE4F}"/>
          </ac:spMkLst>
        </pc:spChg>
        <pc:spChg chg="mod">
          <ac:chgData name="Eric Rosow" userId="8c589bd5-afea-4e4b-97b4-a55891c8349b" providerId="ADAL" clId="{EB5C09C7-7D09-0943-9764-CB6CF4C55D31}" dt="2021-10-11T02:17:22.983" v="87"/>
          <ac:spMkLst>
            <pc:docMk/>
            <pc:sldMk cId="3210506946" sldId="2076138281"/>
            <ac:spMk id="239" creationId="{48F1BB8A-035F-A14D-BE03-963CB0C8B891}"/>
          </ac:spMkLst>
        </pc:spChg>
        <pc:spChg chg="mod">
          <ac:chgData name="Eric Rosow" userId="8c589bd5-afea-4e4b-97b4-a55891c8349b" providerId="ADAL" clId="{EB5C09C7-7D09-0943-9764-CB6CF4C55D31}" dt="2021-10-11T02:17:22.983" v="87"/>
          <ac:spMkLst>
            <pc:docMk/>
            <pc:sldMk cId="3210506946" sldId="2076138281"/>
            <ac:spMk id="240" creationId="{1DA13D56-56BE-DD47-A066-E345DA0234A9}"/>
          </ac:spMkLst>
        </pc:spChg>
        <pc:spChg chg="mod">
          <ac:chgData name="Eric Rosow" userId="8c589bd5-afea-4e4b-97b4-a55891c8349b" providerId="ADAL" clId="{EB5C09C7-7D09-0943-9764-CB6CF4C55D31}" dt="2021-10-11T02:17:22.983" v="87"/>
          <ac:spMkLst>
            <pc:docMk/>
            <pc:sldMk cId="3210506946" sldId="2076138281"/>
            <ac:spMk id="241" creationId="{E7F8653B-93E1-D743-AFF9-05EAE009131A}"/>
          </ac:spMkLst>
        </pc:spChg>
        <pc:spChg chg="mod">
          <ac:chgData name="Eric Rosow" userId="8c589bd5-afea-4e4b-97b4-a55891c8349b" providerId="ADAL" clId="{EB5C09C7-7D09-0943-9764-CB6CF4C55D31}" dt="2021-10-11T02:17:22.983" v="87"/>
          <ac:spMkLst>
            <pc:docMk/>
            <pc:sldMk cId="3210506946" sldId="2076138281"/>
            <ac:spMk id="242" creationId="{77099734-1216-6B4E-AFB6-BAF897666756}"/>
          </ac:spMkLst>
        </pc:spChg>
        <pc:spChg chg="mod">
          <ac:chgData name="Eric Rosow" userId="8c589bd5-afea-4e4b-97b4-a55891c8349b" providerId="ADAL" clId="{EB5C09C7-7D09-0943-9764-CB6CF4C55D31}" dt="2021-10-11T02:17:22.983" v="87"/>
          <ac:spMkLst>
            <pc:docMk/>
            <pc:sldMk cId="3210506946" sldId="2076138281"/>
            <ac:spMk id="243" creationId="{9AB05E9B-915F-6547-A193-5BD82BA3F28E}"/>
          </ac:spMkLst>
        </pc:spChg>
        <pc:spChg chg="mod">
          <ac:chgData name="Eric Rosow" userId="8c589bd5-afea-4e4b-97b4-a55891c8349b" providerId="ADAL" clId="{EB5C09C7-7D09-0943-9764-CB6CF4C55D31}" dt="2021-10-11T02:17:22.983" v="87"/>
          <ac:spMkLst>
            <pc:docMk/>
            <pc:sldMk cId="3210506946" sldId="2076138281"/>
            <ac:spMk id="244" creationId="{5F491503-96CA-AF41-8087-798D88F2FBBB}"/>
          </ac:spMkLst>
        </pc:spChg>
        <pc:spChg chg="mod">
          <ac:chgData name="Eric Rosow" userId="8c589bd5-afea-4e4b-97b4-a55891c8349b" providerId="ADAL" clId="{EB5C09C7-7D09-0943-9764-CB6CF4C55D31}" dt="2021-10-11T02:17:22.983" v="87"/>
          <ac:spMkLst>
            <pc:docMk/>
            <pc:sldMk cId="3210506946" sldId="2076138281"/>
            <ac:spMk id="245" creationId="{F6FF23F5-0360-CF4B-A00D-B42669948A78}"/>
          </ac:spMkLst>
        </pc:spChg>
        <pc:spChg chg="mod">
          <ac:chgData name="Eric Rosow" userId="8c589bd5-afea-4e4b-97b4-a55891c8349b" providerId="ADAL" clId="{EB5C09C7-7D09-0943-9764-CB6CF4C55D31}" dt="2021-10-11T02:17:22.983" v="87"/>
          <ac:spMkLst>
            <pc:docMk/>
            <pc:sldMk cId="3210506946" sldId="2076138281"/>
            <ac:spMk id="246" creationId="{FA9419D7-FFAB-8642-8217-755F05393C22}"/>
          </ac:spMkLst>
        </pc:spChg>
        <pc:spChg chg="mod">
          <ac:chgData name="Eric Rosow" userId="8c589bd5-afea-4e4b-97b4-a55891c8349b" providerId="ADAL" clId="{EB5C09C7-7D09-0943-9764-CB6CF4C55D31}" dt="2021-10-11T02:17:22.983" v="87"/>
          <ac:spMkLst>
            <pc:docMk/>
            <pc:sldMk cId="3210506946" sldId="2076138281"/>
            <ac:spMk id="247" creationId="{66D59B14-EEAE-6C4B-B54B-720C5E525024}"/>
          </ac:spMkLst>
        </pc:spChg>
        <pc:spChg chg="mod">
          <ac:chgData name="Eric Rosow" userId="8c589bd5-afea-4e4b-97b4-a55891c8349b" providerId="ADAL" clId="{EB5C09C7-7D09-0943-9764-CB6CF4C55D31}" dt="2021-10-11T02:17:22.983" v="87"/>
          <ac:spMkLst>
            <pc:docMk/>
            <pc:sldMk cId="3210506946" sldId="2076138281"/>
            <ac:spMk id="248" creationId="{F0524793-C19B-1647-B683-C99106DA2F77}"/>
          </ac:spMkLst>
        </pc:spChg>
        <pc:spChg chg="mod">
          <ac:chgData name="Eric Rosow" userId="8c589bd5-afea-4e4b-97b4-a55891c8349b" providerId="ADAL" clId="{EB5C09C7-7D09-0943-9764-CB6CF4C55D31}" dt="2021-10-11T02:17:22.983" v="87"/>
          <ac:spMkLst>
            <pc:docMk/>
            <pc:sldMk cId="3210506946" sldId="2076138281"/>
            <ac:spMk id="249" creationId="{F5AAE37F-82BD-FB4D-9029-D71830BF8A75}"/>
          </ac:spMkLst>
        </pc:spChg>
        <pc:spChg chg="mod">
          <ac:chgData name="Eric Rosow" userId="8c589bd5-afea-4e4b-97b4-a55891c8349b" providerId="ADAL" clId="{EB5C09C7-7D09-0943-9764-CB6CF4C55D31}" dt="2021-10-11T02:17:22.983" v="87"/>
          <ac:spMkLst>
            <pc:docMk/>
            <pc:sldMk cId="3210506946" sldId="2076138281"/>
            <ac:spMk id="250" creationId="{9135F6E9-141D-E34F-A568-82BB0BF443FE}"/>
          </ac:spMkLst>
        </pc:spChg>
        <pc:spChg chg="mod">
          <ac:chgData name="Eric Rosow" userId="8c589bd5-afea-4e4b-97b4-a55891c8349b" providerId="ADAL" clId="{EB5C09C7-7D09-0943-9764-CB6CF4C55D31}" dt="2021-10-11T02:17:22.983" v="87"/>
          <ac:spMkLst>
            <pc:docMk/>
            <pc:sldMk cId="3210506946" sldId="2076138281"/>
            <ac:spMk id="251" creationId="{E3F5421F-7833-A547-8532-92A5AA27FFA2}"/>
          </ac:spMkLst>
        </pc:spChg>
        <pc:spChg chg="mod">
          <ac:chgData name="Eric Rosow" userId="8c589bd5-afea-4e4b-97b4-a55891c8349b" providerId="ADAL" clId="{EB5C09C7-7D09-0943-9764-CB6CF4C55D31}" dt="2021-10-11T02:17:22.983" v="87"/>
          <ac:spMkLst>
            <pc:docMk/>
            <pc:sldMk cId="3210506946" sldId="2076138281"/>
            <ac:spMk id="252" creationId="{70BFAC25-2C85-6D40-8347-8622D622448B}"/>
          </ac:spMkLst>
        </pc:spChg>
        <pc:spChg chg="mod">
          <ac:chgData name="Eric Rosow" userId="8c589bd5-afea-4e4b-97b4-a55891c8349b" providerId="ADAL" clId="{EB5C09C7-7D09-0943-9764-CB6CF4C55D31}" dt="2021-10-11T02:17:22.983" v="87"/>
          <ac:spMkLst>
            <pc:docMk/>
            <pc:sldMk cId="3210506946" sldId="2076138281"/>
            <ac:spMk id="253" creationId="{8197557E-EE56-1E41-8A8A-6134DD21B4A5}"/>
          </ac:spMkLst>
        </pc:spChg>
        <pc:spChg chg="mod">
          <ac:chgData name="Eric Rosow" userId="8c589bd5-afea-4e4b-97b4-a55891c8349b" providerId="ADAL" clId="{EB5C09C7-7D09-0943-9764-CB6CF4C55D31}" dt="2021-10-11T02:17:22.983" v="87"/>
          <ac:spMkLst>
            <pc:docMk/>
            <pc:sldMk cId="3210506946" sldId="2076138281"/>
            <ac:spMk id="254" creationId="{0D982C15-A5BA-7748-8591-0A8927ABA37D}"/>
          </ac:spMkLst>
        </pc:spChg>
        <pc:spChg chg="mod">
          <ac:chgData name="Eric Rosow" userId="8c589bd5-afea-4e4b-97b4-a55891c8349b" providerId="ADAL" clId="{EB5C09C7-7D09-0943-9764-CB6CF4C55D31}" dt="2021-10-11T02:17:22.983" v="87"/>
          <ac:spMkLst>
            <pc:docMk/>
            <pc:sldMk cId="3210506946" sldId="2076138281"/>
            <ac:spMk id="255" creationId="{033EDDDB-5ECF-8C43-943B-C37135212ED8}"/>
          </ac:spMkLst>
        </pc:spChg>
        <pc:spChg chg="mod">
          <ac:chgData name="Eric Rosow" userId="8c589bd5-afea-4e4b-97b4-a55891c8349b" providerId="ADAL" clId="{EB5C09C7-7D09-0943-9764-CB6CF4C55D31}" dt="2021-10-11T02:17:22.983" v="87"/>
          <ac:spMkLst>
            <pc:docMk/>
            <pc:sldMk cId="3210506946" sldId="2076138281"/>
            <ac:spMk id="256" creationId="{B83CCD86-8788-4648-8965-FEF24B446AF6}"/>
          </ac:spMkLst>
        </pc:spChg>
        <pc:spChg chg="mod">
          <ac:chgData name="Eric Rosow" userId="8c589bd5-afea-4e4b-97b4-a55891c8349b" providerId="ADAL" clId="{EB5C09C7-7D09-0943-9764-CB6CF4C55D31}" dt="2021-10-11T02:17:22.983" v="87"/>
          <ac:spMkLst>
            <pc:docMk/>
            <pc:sldMk cId="3210506946" sldId="2076138281"/>
            <ac:spMk id="257" creationId="{8AAC0F41-F917-3C40-A0B6-7098E651BE5A}"/>
          </ac:spMkLst>
        </pc:spChg>
        <pc:spChg chg="mod">
          <ac:chgData name="Eric Rosow" userId="8c589bd5-afea-4e4b-97b4-a55891c8349b" providerId="ADAL" clId="{EB5C09C7-7D09-0943-9764-CB6CF4C55D31}" dt="2021-10-11T02:17:22.983" v="87"/>
          <ac:spMkLst>
            <pc:docMk/>
            <pc:sldMk cId="3210506946" sldId="2076138281"/>
            <ac:spMk id="258" creationId="{6A652FCE-39D6-AF41-ABD5-10C0F99B3260}"/>
          </ac:spMkLst>
        </pc:spChg>
        <pc:spChg chg="mod">
          <ac:chgData name="Eric Rosow" userId="8c589bd5-afea-4e4b-97b4-a55891c8349b" providerId="ADAL" clId="{EB5C09C7-7D09-0943-9764-CB6CF4C55D31}" dt="2021-10-11T02:17:22.983" v="87"/>
          <ac:spMkLst>
            <pc:docMk/>
            <pc:sldMk cId="3210506946" sldId="2076138281"/>
            <ac:spMk id="259" creationId="{6AFFD9A5-2F3C-874B-BEE6-79E4FB230B97}"/>
          </ac:spMkLst>
        </pc:spChg>
        <pc:spChg chg="mod">
          <ac:chgData name="Eric Rosow" userId="8c589bd5-afea-4e4b-97b4-a55891c8349b" providerId="ADAL" clId="{EB5C09C7-7D09-0943-9764-CB6CF4C55D31}" dt="2021-10-11T02:17:22.983" v="87"/>
          <ac:spMkLst>
            <pc:docMk/>
            <pc:sldMk cId="3210506946" sldId="2076138281"/>
            <ac:spMk id="260" creationId="{F46F8EE5-527D-CA48-88E9-EDF57EC4DEA2}"/>
          </ac:spMkLst>
        </pc:spChg>
        <pc:spChg chg="mod">
          <ac:chgData name="Eric Rosow" userId="8c589bd5-afea-4e4b-97b4-a55891c8349b" providerId="ADAL" clId="{EB5C09C7-7D09-0943-9764-CB6CF4C55D31}" dt="2021-10-11T02:17:22.983" v="87"/>
          <ac:spMkLst>
            <pc:docMk/>
            <pc:sldMk cId="3210506946" sldId="2076138281"/>
            <ac:spMk id="261" creationId="{28ECF022-454F-9F4C-BB05-1655787ADBB5}"/>
          </ac:spMkLst>
        </pc:spChg>
        <pc:spChg chg="mod">
          <ac:chgData name="Eric Rosow" userId="8c589bd5-afea-4e4b-97b4-a55891c8349b" providerId="ADAL" clId="{EB5C09C7-7D09-0943-9764-CB6CF4C55D31}" dt="2021-10-11T02:17:22.983" v="87"/>
          <ac:spMkLst>
            <pc:docMk/>
            <pc:sldMk cId="3210506946" sldId="2076138281"/>
            <ac:spMk id="262" creationId="{F0939D9E-B3CC-8248-A608-02F4FA62D7B5}"/>
          </ac:spMkLst>
        </pc:spChg>
        <pc:spChg chg="mod">
          <ac:chgData name="Eric Rosow" userId="8c589bd5-afea-4e4b-97b4-a55891c8349b" providerId="ADAL" clId="{EB5C09C7-7D09-0943-9764-CB6CF4C55D31}" dt="2021-10-11T02:17:22.983" v="87"/>
          <ac:spMkLst>
            <pc:docMk/>
            <pc:sldMk cId="3210506946" sldId="2076138281"/>
            <ac:spMk id="263" creationId="{0E770731-526B-0045-B5B3-AE9DD6822ED3}"/>
          </ac:spMkLst>
        </pc:spChg>
        <pc:spChg chg="mod">
          <ac:chgData name="Eric Rosow" userId="8c589bd5-afea-4e4b-97b4-a55891c8349b" providerId="ADAL" clId="{EB5C09C7-7D09-0943-9764-CB6CF4C55D31}" dt="2021-10-11T02:17:22.983" v="87"/>
          <ac:spMkLst>
            <pc:docMk/>
            <pc:sldMk cId="3210506946" sldId="2076138281"/>
            <ac:spMk id="264" creationId="{7089A36E-72D5-9348-A5D5-946A30640D06}"/>
          </ac:spMkLst>
        </pc:spChg>
        <pc:spChg chg="mod">
          <ac:chgData name="Eric Rosow" userId="8c589bd5-afea-4e4b-97b4-a55891c8349b" providerId="ADAL" clId="{EB5C09C7-7D09-0943-9764-CB6CF4C55D31}" dt="2021-10-11T02:17:22.983" v="87"/>
          <ac:spMkLst>
            <pc:docMk/>
            <pc:sldMk cId="3210506946" sldId="2076138281"/>
            <ac:spMk id="265" creationId="{827A450F-F398-E846-9818-E45E0672FE68}"/>
          </ac:spMkLst>
        </pc:spChg>
        <pc:spChg chg="mod">
          <ac:chgData name="Eric Rosow" userId="8c589bd5-afea-4e4b-97b4-a55891c8349b" providerId="ADAL" clId="{EB5C09C7-7D09-0943-9764-CB6CF4C55D31}" dt="2021-10-11T02:17:22.983" v="87"/>
          <ac:spMkLst>
            <pc:docMk/>
            <pc:sldMk cId="3210506946" sldId="2076138281"/>
            <ac:spMk id="266" creationId="{C2F5C703-27E9-5046-983A-8D6B41D475AD}"/>
          </ac:spMkLst>
        </pc:spChg>
        <pc:spChg chg="mod">
          <ac:chgData name="Eric Rosow" userId="8c589bd5-afea-4e4b-97b4-a55891c8349b" providerId="ADAL" clId="{EB5C09C7-7D09-0943-9764-CB6CF4C55D31}" dt="2021-10-11T02:17:22.983" v="87"/>
          <ac:spMkLst>
            <pc:docMk/>
            <pc:sldMk cId="3210506946" sldId="2076138281"/>
            <ac:spMk id="267" creationId="{A48D005F-FA33-3140-BDC7-9814161E74AF}"/>
          </ac:spMkLst>
        </pc:spChg>
        <pc:spChg chg="mod">
          <ac:chgData name="Eric Rosow" userId="8c589bd5-afea-4e4b-97b4-a55891c8349b" providerId="ADAL" clId="{EB5C09C7-7D09-0943-9764-CB6CF4C55D31}" dt="2021-10-11T02:17:22.983" v="87"/>
          <ac:spMkLst>
            <pc:docMk/>
            <pc:sldMk cId="3210506946" sldId="2076138281"/>
            <ac:spMk id="268" creationId="{1725D4F8-8583-5540-AD10-9C01914F40BF}"/>
          </ac:spMkLst>
        </pc:spChg>
        <pc:spChg chg="mod">
          <ac:chgData name="Eric Rosow" userId="8c589bd5-afea-4e4b-97b4-a55891c8349b" providerId="ADAL" clId="{EB5C09C7-7D09-0943-9764-CB6CF4C55D31}" dt="2021-10-11T02:17:22.983" v="87"/>
          <ac:spMkLst>
            <pc:docMk/>
            <pc:sldMk cId="3210506946" sldId="2076138281"/>
            <ac:spMk id="269" creationId="{6D8745EF-A993-9E49-98D8-BF78C4A9B565}"/>
          </ac:spMkLst>
        </pc:spChg>
        <pc:spChg chg="mod">
          <ac:chgData name="Eric Rosow" userId="8c589bd5-afea-4e4b-97b4-a55891c8349b" providerId="ADAL" clId="{EB5C09C7-7D09-0943-9764-CB6CF4C55D31}" dt="2021-10-11T02:17:22.983" v="87"/>
          <ac:spMkLst>
            <pc:docMk/>
            <pc:sldMk cId="3210506946" sldId="2076138281"/>
            <ac:spMk id="270" creationId="{2612FD96-143A-4543-A828-924796353FE1}"/>
          </ac:spMkLst>
        </pc:spChg>
        <pc:spChg chg="mod">
          <ac:chgData name="Eric Rosow" userId="8c589bd5-afea-4e4b-97b4-a55891c8349b" providerId="ADAL" clId="{EB5C09C7-7D09-0943-9764-CB6CF4C55D31}" dt="2021-10-11T02:17:22.983" v="87"/>
          <ac:spMkLst>
            <pc:docMk/>
            <pc:sldMk cId="3210506946" sldId="2076138281"/>
            <ac:spMk id="271" creationId="{96D33F5D-19F4-4C42-AB33-7EF5EA599241}"/>
          </ac:spMkLst>
        </pc:spChg>
        <pc:spChg chg="mod">
          <ac:chgData name="Eric Rosow" userId="8c589bd5-afea-4e4b-97b4-a55891c8349b" providerId="ADAL" clId="{EB5C09C7-7D09-0943-9764-CB6CF4C55D31}" dt="2021-10-11T02:17:22.983" v="87"/>
          <ac:spMkLst>
            <pc:docMk/>
            <pc:sldMk cId="3210506946" sldId="2076138281"/>
            <ac:spMk id="272" creationId="{46F2AF66-6EA5-A84F-8FD6-E553F262FBAE}"/>
          </ac:spMkLst>
        </pc:spChg>
        <pc:spChg chg="mod">
          <ac:chgData name="Eric Rosow" userId="8c589bd5-afea-4e4b-97b4-a55891c8349b" providerId="ADAL" clId="{EB5C09C7-7D09-0943-9764-CB6CF4C55D31}" dt="2021-10-11T02:17:22.983" v="87"/>
          <ac:spMkLst>
            <pc:docMk/>
            <pc:sldMk cId="3210506946" sldId="2076138281"/>
            <ac:spMk id="273" creationId="{84E09A2F-9A4F-BE42-B452-D9411384CFFA}"/>
          </ac:spMkLst>
        </pc:spChg>
        <pc:spChg chg="mod">
          <ac:chgData name="Eric Rosow" userId="8c589bd5-afea-4e4b-97b4-a55891c8349b" providerId="ADAL" clId="{EB5C09C7-7D09-0943-9764-CB6CF4C55D31}" dt="2021-10-11T02:17:22.983" v="87"/>
          <ac:spMkLst>
            <pc:docMk/>
            <pc:sldMk cId="3210506946" sldId="2076138281"/>
            <ac:spMk id="274" creationId="{0B5F3E94-7B38-0D49-BF63-C686B4F03FD5}"/>
          </ac:spMkLst>
        </pc:spChg>
        <pc:spChg chg="mod">
          <ac:chgData name="Eric Rosow" userId="8c589bd5-afea-4e4b-97b4-a55891c8349b" providerId="ADAL" clId="{EB5C09C7-7D09-0943-9764-CB6CF4C55D31}" dt="2021-10-11T02:17:22.983" v="87"/>
          <ac:spMkLst>
            <pc:docMk/>
            <pc:sldMk cId="3210506946" sldId="2076138281"/>
            <ac:spMk id="275" creationId="{ABC6FF44-C30B-4041-B32E-6B09BD8CC97E}"/>
          </ac:spMkLst>
        </pc:spChg>
        <pc:spChg chg="mod">
          <ac:chgData name="Eric Rosow" userId="8c589bd5-afea-4e4b-97b4-a55891c8349b" providerId="ADAL" clId="{EB5C09C7-7D09-0943-9764-CB6CF4C55D31}" dt="2021-10-11T02:17:22.983" v="87"/>
          <ac:spMkLst>
            <pc:docMk/>
            <pc:sldMk cId="3210506946" sldId="2076138281"/>
            <ac:spMk id="276" creationId="{49230C78-B6A3-C84D-B494-76FB3FE1F206}"/>
          </ac:spMkLst>
        </pc:spChg>
        <pc:spChg chg="mod">
          <ac:chgData name="Eric Rosow" userId="8c589bd5-afea-4e4b-97b4-a55891c8349b" providerId="ADAL" clId="{EB5C09C7-7D09-0943-9764-CB6CF4C55D31}" dt="2021-10-11T02:17:22.983" v="87"/>
          <ac:spMkLst>
            <pc:docMk/>
            <pc:sldMk cId="3210506946" sldId="2076138281"/>
            <ac:spMk id="277" creationId="{56342940-3DCB-124A-AF93-68F095CA6770}"/>
          </ac:spMkLst>
        </pc:spChg>
        <pc:spChg chg="mod">
          <ac:chgData name="Eric Rosow" userId="8c589bd5-afea-4e4b-97b4-a55891c8349b" providerId="ADAL" clId="{EB5C09C7-7D09-0943-9764-CB6CF4C55D31}" dt="2021-10-11T02:17:22.983" v="87"/>
          <ac:spMkLst>
            <pc:docMk/>
            <pc:sldMk cId="3210506946" sldId="2076138281"/>
            <ac:spMk id="278" creationId="{D3028847-8CB1-2A45-A9B8-B25A82F81E53}"/>
          </ac:spMkLst>
        </pc:spChg>
        <pc:spChg chg="mod">
          <ac:chgData name="Eric Rosow" userId="8c589bd5-afea-4e4b-97b4-a55891c8349b" providerId="ADAL" clId="{EB5C09C7-7D09-0943-9764-CB6CF4C55D31}" dt="2021-10-11T02:17:22.983" v="87"/>
          <ac:spMkLst>
            <pc:docMk/>
            <pc:sldMk cId="3210506946" sldId="2076138281"/>
            <ac:spMk id="279" creationId="{31BA1A25-17CA-F24B-9DD7-DF72E00D51E2}"/>
          </ac:spMkLst>
        </pc:spChg>
        <pc:spChg chg="mod">
          <ac:chgData name="Eric Rosow" userId="8c589bd5-afea-4e4b-97b4-a55891c8349b" providerId="ADAL" clId="{EB5C09C7-7D09-0943-9764-CB6CF4C55D31}" dt="2021-10-11T02:17:22.983" v="87"/>
          <ac:spMkLst>
            <pc:docMk/>
            <pc:sldMk cId="3210506946" sldId="2076138281"/>
            <ac:spMk id="280" creationId="{03A1A0D5-4A73-1F48-A662-F272C7D363DB}"/>
          </ac:spMkLst>
        </pc:spChg>
        <pc:spChg chg="mod">
          <ac:chgData name="Eric Rosow" userId="8c589bd5-afea-4e4b-97b4-a55891c8349b" providerId="ADAL" clId="{EB5C09C7-7D09-0943-9764-CB6CF4C55D31}" dt="2021-10-11T02:17:22.983" v="87"/>
          <ac:spMkLst>
            <pc:docMk/>
            <pc:sldMk cId="3210506946" sldId="2076138281"/>
            <ac:spMk id="281" creationId="{ED4F86AF-7DC7-D94F-9683-266E7CD9B679}"/>
          </ac:spMkLst>
        </pc:spChg>
        <pc:spChg chg="mod">
          <ac:chgData name="Eric Rosow" userId="8c589bd5-afea-4e4b-97b4-a55891c8349b" providerId="ADAL" clId="{EB5C09C7-7D09-0943-9764-CB6CF4C55D31}" dt="2021-10-11T02:17:22.983" v="87"/>
          <ac:spMkLst>
            <pc:docMk/>
            <pc:sldMk cId="3210506946" sldId="2076138281"/>
            <ac:spMk id="282" creationId="{27B28F11-E9DE-084B-8D77-78CCD753043F}"/>
          </ac:spMkLst>
        </pc:spChg>
        <pc:spChg chg="mod">
          <ac:chgData name="Eric Rosow" userId="8c589bd5-afea-4e4b-97b4-a55891c8349b" providerId="ADAL" clId="{EB5C09C7-7D09-0943-9764-CB6CF4C55D31}" dt="2021-10-11T02:17:22.983" v="87"/>
          <ac:spMkLst>
            <pc:docMk/>
            <pc:sldMk cId="3210506946" sldId="2076138281"/>
            <ac:spMk id="283" creationId="{C3C6E9FD-6955-554A-9856-D7AF12A31655}"/>
          </ac:spMkLst>
        </pc:spChg>
        <pc:spChg chg="mod">
          <ac:chgData name="Eric Rosow" userId="8c589bd5-afea-4e4b-97b4-a55891c8349b" providerId="ADAL" clId="{EB5C09C7-7D09-0943-9764-CB6CF4C55D31}" dt="2021-10-11T02:17:22.983" v="87"/>
          <ac:spMkLst>
            <pc:docMk/>
            <pc:sldMk cId="3210506946" sldId="2076138281"/>
            <ac:spMk id="284" creationId="{75A3FDA6-FF90-934F-8650-9D6E4EA93D23}"/>
          </ac:spMkLst>
        </pc:spChg>
        <pc:spChg chg="mod">
          <ac:chgData name="Eric Rosow" userId="8c589bd5-afea-4e4b-97b4-a55891c8349b" providerId="ADAL" clId="{EB5C09C7-7D09-0943-9764-CB6CF4C55D31}" dt="2021-10-11T02:17:22.983" v="87"/>
          <ac:spMkLst>
            <pc:docMk/>
            <pc:sldMk cId="3210506946" sldId="2076138281"/>
            <ac:spMk id="285" creationId="{D3394206-8F48-D64A-963E-73EE650BE87B}"/>
          </ac:spMkLst>
        </pc:spChg>
        <pc:spChg chg="mod">
          <ac:chgData name="Eric Rosow" userId="8c589bd5-afea-4e4b-97b4-a55891c8349b" providerId="ADAL" clId="{EB5C09C7-7D09-0943-9764-CB6CF4C55D31}" dt="2021-10-11T02:17:22.983" v="87"/>
          <ac:spMkLst>
            <pc:docMk/>
            <pc:sldMk cId="3210506946" sldId="2076138281"/>
            <ac:spMk id="286" creationId="{B5CF3B83-93CE-DC4E-BB8E-FBD6442D0F5B}"/>
          </ac:spMkLst>
        </pc:spChg>
        <pc:spChg chg="mod">
          <ac:chgData name="Eric Rosow" userId="8c589bd5-afea-4e4b-97b4-a55891c8349b" providerId="ADAL" clId="{EB5C09C7-7D09-0943-9764-CB6CF4C55D31}" dt="2021-10-11T02:17:22.983" v="87"/>
          <ac:spMkLst>
            <pc:docMk/>
            <pc:sldMk cId="3210506946" sldId="2076138281"/>
            <ac:spMk id="287" creationId="{864CD00B-EE28-E146-B44A-D3757DFF4ACE}"/>
          </ac:spMkLst>
        </pc:spChg>
        <pc:spChg chg="mod">
          <ac:chgData name="Eric Rosow" userId="8c589bd5-afea-4e4b-97b4-a55891c8349b" providerId="ADAL" clId="{EB5C09C7-7D09-0943-9764-CB6CF4C55D31}" dt="2021-10-11T02:17:22.983" v="87"/>
          <ac:spMkLst>
            <pc:docMk/>
            <pc:sldMk cId="3210506946" sldId="2076138281"/>
            <ac:spMk id="288" creationId="{0A37C506-6F89-BF4D-A318-09A73F952F04}"/>
          </ac:spMkLst>
        </pc:spChg>
        <pc:spChg chg="mod">
          <ac:chgData name="Eric Rosow" userId="8c589bd5-afea-4e4b-97b4-a55891c8349b" providerId="ADAL" clId="{EB5C09C7-7D09-0943-9764-CB6CF4C55D31}" dt="2021-10-11T02:17:22.983" v="87"/>
          <ac:spMkLst>
            <pc:docMk/>
            <pc:sldMk cId="3210506946" sldId="2076138281"/>
            <ac:spMk id="289" creationId="{AB0181D4-915E-4049-8B71-D81BC3D93210}"/>
          </ac:spMkLst>
        </pc:spChg>
        <pc:spChg chg="mod">
          <ac:chgData name="Eric Rosow" userId="8c589bd5-afea-4e4b-97b4-a55891c8349b" providerId="ADAL" clId="{EB5C09C7-7D09-0943-9764-CB6CF4C55D31}" dt="2021-10-11T02:17:22.983" v="87"/>
          <ac:spMkLst>
            <pc:docMk/>
            <pc:sldMk cId="3210506946" sldId="2076138281"/>
            <ac:spMk id="290" creationId="{86F8CED6-EF4B-954C-A46A-A2235E41BAAF}"/>
          </ac:spMkLst>
        </pc:spChg>
        <pc:spChg chg="mod">
          <ac:chgData name="Eric Rosow" userId="8c589bd5-afea-4e4b-97b4-a55891c8349b" providerId="ADAL" clId="{EB5C09C7-7D09-0943-9764-CB6CF4C55D31}" dt="2021-10-11T02:17:22.983" v="87"/>
          <ac:spMkLst>
            <pc:docMk/>
            <pc:sldMk cId="3210506946" sldId="2076138281"/>
            <ac:spMk id="291" creationId="{AE508EC8-29EB-CF4C-8147-DC1E289A944E}"/>
          </ac:spMkLst>
        </pc:spChg>
        <pc:spChg chg="mod">
          <ac:chgData name="Eric Rosow" userId="8c589bd5-afea-4e4b-97b4-a55891c8349b" providerId="ADAL" clId="{EB5C09C7-7D09-0943-9764-CB6CF4C55D31}" dt="2021-10-11T02:17:22.983" v="87"/>
          <ac:spMkLst>
            <pc:docMk/>
            <pc:sldMk cId="3210506946" sldId="2076138281"/>
            <ac:spMk id="292" creationId="{5A53EA29-42C5-3547-B93D-2CC76631ACB8}"/>
          </ac:spMkLst>
        </pc:spChg>
        <pc:spChg chg="mod">
          <ac:chgData name="Eric Rosow" userId="8c589bd5-afea-4e4b-97b4-a55891c8349b" providerId="ADAL" clId="{EB5C09C7-7D09-0943-9764-CB6CF4C55D31}" dt="2021-10-11T02:17:22.983" v="87"/>
          <ac:spMkLst>
            <pc:docMk/>
            <pc:sldMk cId="3210506946" sldId="2076138281"/>
            <ac:spMk id="293" creationId="{43ECFC81-CF86-2840-ABE8-31D42D5201AD}"/>
          </ac:spMkLst>
        </pc:spChg>
        <pc:spChg chg="mod">
          <ac:chgData name="Eric Rosow" userId="8c589bd5-afea-4e4b-97b4-a55891c8349b" providerId="ADAL" clId="{EB5C09C7-7D09-0943-9764-CB6CF4C55D31}" dt="2021-10-11T02:17:22.983" v="87"/>
          <ac:spMkLst>
            <pc:docMk/>
            <pc:sldMk cId="3210506946" sldId="2076138281"/>
            <ac:spMk id="294" creationId="{D826052D-755C-9240-BA59-564F3A8DD6D8}"/>
          </ac:spMkLst>
        </pc:spChg>
        <pc:spChg chg="mod">
          <ac:chgData name="Eric Rosow" userId="8c589bd5-afea-4e4b-97b4-a55891c8349b" providerId="ADAL" clId="{EB5C09C7-7D09-0943-9764-CB6CF4C55D31}" dt="2021-10-11T02:17:22.983" v="87"/>
          <ac:spMkLst>
            <pc:docMk/>
            <pc:sldMk cId="3210506946" sldId="2076138281"/>
            <ac:spMk id="295" creationId="{05001A26-694A-354B-B972-DEEA071A1CD8}"/>
          </ac:spMkLst>
        </pc:spChg>
        <pc:spChg chg="mod">
          <ac:chgData name="Eric Rosow" userId="8c589bd5-afea-4e4b-97b4-a55891c8349b" providerId="ADAL" clId="{EB5C09C7-7D09-0943-9764-CB6CF4C55D31}" dt="2021-10-11T02:17:22.983" v="87"/>
          <ac:spMkLst>
            <pc:docMk/>
            <pc:sldMk cId="3210506946" sldId="2076138281"/>
            <ac:spMk id="296" creationId="{4AF479D3-5D19-9145-A386-CCB4FFB8EC8C}"/>
          </ac:spMkLst>
        </pc:spChg>
        <pc:spChg chg="mod">
          <ac:chgData name="Eric Rosow" userId="8c589bd5-afea-4e4b-97b4-a55891c8349b" providerId="ADAL" clId="{EB5C09C7-7D09-0943-9764-CB6CF4C55D31}" dt="2021-10-11T02:17:22.983" v="87"/>
          <ac:spMkLst>
            <pc:docMk/>
            <pc:sldMk cId="3210506946" sldId="2076138281"/>
            <ac:spMk id="297" creationId="{0A46CC1E-910C-024C-A1B3-1A27F1C92E88}"/>
          </ac:spMkLst>
        </pc:spChg>
        <pc:spChg chg="mod">
          <ac:chgData name="Eric Rosow" userId="8c589bd5-afea-4e4b-97b4-a55891c8349b" providerId="ADAL" clId="{EB5C09C7-7D09-0943-9764-CB6CF4C55D31}" dt="2021-10-11T02:17:22.983" v="87"/>
          <ac:spMkLst>
            <pc:docMk/>
            <pc:sldMk cId="3210506946" sldId="2076138281"/>
            <ac:spMk id="298" creationId="{1D2342E2-0B1E-6D4C-AB6F-288F8860A7B2}"/>
          </ac:spMkLst>
        </pc:spChg>
        <pc:spChg chg="mod">
          <ac:chgData name="Eric Rosow" userId="8c589bd5-afea-4e4b-97b4-a55891c8349b" providerId="ADAL" clId="{EB5C09C7-7D09-0943-9764-CB6CF4C55D31}" dt="2021-10-11T02:17:22.983" v="87"/>
          <ac:spMkLst>
            <pc:docMk/>
            <pc:sldMk cId="3210506946" sldId="2076138281"/>
            <ac:spMk id="299" creationId="{4104EE18-0914-E244-B241-20F702524467}"/>
          </ac:spMkLst>
        </pc:spChg>
        <pc:spChg chg="mod">
          <ac:chgData name="Eric Rosow" userId="8c589bd5-afea-4e4b-97b4-a55891c8349b" providerId="ADAL" clId="{EB5C09C7-7D09-0943-9764-CB6CF4C55D31}" dt="2021-10-11T02:17:22.983" v="87"/>
          <ac:spMkLst>
            <pc:docMk/>
            <pc:sldMk cId="3210506946" sldId="2076138281"/>
            <ac:spMk id="300" creationId="{9323E65C-7C87-3E4F-9045-BEA3E3C86F1C}"/>
          </ac:spMkLst>
        </pc:spChg>
        <pc:spChg chg="mod">
          <ac:chgData name="Eric Rosow" userId="8c589bd5-afea-4e4b-97b4-a55891c8349b" providerId="ADAL" clId="{EB5C09C7-7D09-0943-9764-CB6CF4C55D31}" dt="2021-10-11T02:17:22.983" v="87"/>
          <ac:spMkLst>
            <pc:docMk/>
            <pc:sldMk cId="3210506946" sldId="2076138281"/>
            <ac:spMk id="301" creationId="{5548A22A-9BDF-3F4C-8B6A-A66945005FD7}"/>
          </ac:spMkLst>
        </pc:spChg>
        <pc:spChg chg="mod">
          <ac:chgData name="Eric Rosow" userId="8c589bd5-afea-4e4b-97b4-a55891c8349b" providerId="ADAL" clId="{EB5C09C7-7D09-0943-9764-CB6CF4C55D31}" dt="2021-10-11T02:17:22.983" v="87"/>
          <ac:spMkLst>
            <pc:docMk/>
            <pc:sldMk cId="3210506946" sldId="2076138281"/>
            <ac:spMk id="302" creationId="{3E4F6127-FCBE-C341-9BDD-FA94C085C065}"/>
          </ac:spMkLst>
        </pc:spChg>
        <pc:spChg chg="mod">
          <ac:chgData name="Eric Rosow" userId="8c589bd5-afea-4e4b-97b4-a55891c8349b" providerId="ADAL" clId="{EB5C09C7-7D09-0943-9764-CB6CF4C55D31}" dt="2021-10-11T02:17:22.983" v="87"/>
          <ac:spMkLst>
            <pc:docMk/>
            <pc:sldMk cId="3210506946" sldId="2076138281"/>
            <ac:spMk id="303" creationId="{A51AD7D7-39DA-9048-BA68-035F3CECB878}"/>
          </ac:spMkLst>
        </pc:spChg>
        <pc:spChg chg="mod">
          <ac:chgData name="Eric Rosow" userId="8c589bd5-afea-4e4b-97b4-a55891c8349b" providerId="ADAL" clId="{EB5C09C7-7D09-0943-9764-CB6CF4C55D31}" dt="2021-10-11T02:17:22.983" v="87"/>
          <ac:spMkLst>
            <pc:docMk/>
            <pc:sldMk cId="3210506946" sldId="2076138281"/>
            <ac:spMk id="304" creationId="{E28BB39B-65A0-D34E-81CA-E85FAF84F6C5}"/>
          </ac:spMkLst>
        </pc:spChg>
        <pc:spChg chg="mod">
          <ac:chgData name="Eric Rosow" userId="8c589bd5-afea-4e4b-97b4-a55891c8349b" providerId="ADAL" clId="{EB5C09C7-7D09-0943-9764-CB6CF4C55D31}" dt="2021-10-11T02:17:22.983" v="87"/>
          <ac:spMkLst>
            <pc:docMk/>
            <pc:sldMk cId="3210506946" sldId="2076138281"/>
            <ac:spMk id="305" creationId="{50893C50-88DA-4545-ACDE-EF6D660F9C24}"/>
          </ac:spMkLst>
        </pc:spChg>
        <pc:spChg chg="mod">
          <ac:chgData name="Eric Rosow" userId="8c589bd5-afea-4e4b-97b4-a55891c8349b" providerId="ADAL" clId="{EB5C09C7-7D09-0943-9764-CB6CF4C55D31}" dt="2021-10-11T02:17:22.983" v="87"/>
          <ac:spMkLst>
            <pc:docMk/>
            <pc:sldMk cId="3210506946" sldId="2076138281"/>
            <ac:spMk id="306" creationId="{F761520C-D136-C64B-900A-5F61656CDAC8}"/>
          </ac:spMkLst>
        </pc:spChg>
        <pc:spChg chg="mod">
          <ac:chgData name="Eric Rosow" userId="8c589bd5-afea-4e4b-97b4-a55891c8349b" providerId="ADAL" clId="{EB5C09C7-7D09-0943-9764-CB6CF4C55D31}" dt="2021-10-11T02:17:22.983" v="87"/>
          <ac:spMkLst>
            <pc:docMk/>
            <pc:sldMk cId="3210506946" sldId="2076138281"/>
            <ac:spMk id="307" creationId="{7FB3CE29-D44F-5B43-99E0-D88A3D8830BD}"/>
          </ac:spMkLst>
        </pc:spChg>
        <pc:spChg chg="mod">
          <ac:chgData name="Eric Rosow" userId="8c589bd5-afea-4e4b-97b4-a55891c8349b" providerId="ADAL" clId="{EB5C09C7-7D09-0943-9764-CB6CF4C55D31}" dt="2021-10-11T02:17:22.983" v="87"/>
          <ac:spMkLst>
            <pc:docMk/>
            <pc:sldMk cId="3210506946" sldId="2076138281"/>
            <ac:spMk id="308" creationId="{814A5E85-E592-B349-832D-73E6F5128E37}"/>
          </ac:spMkLst>
        </pc:spChg>
        <pc:spChg chg="mod">
          <ac:chgData name="Eric Rosow" userId="8c589bd5-afea-4e4b-97b4-a55891c8349b" providerId="ADAL" clId="{EB5C09C7-7D09-0943-9764-CB6CF4C55D31}" dt="2021-10-11T02:17:22.983" v="87"/>
          <ac:spMkLst>
            <pc:docMk/>
            <pc:sldMk cId="3210506946" sldId="2076138281"/>
            <ac:spMk id="309" creationId="{834853C7-F741-5C40-A4CF-0558AE31CD75}"/>
          </ac:spMkLst>
        </pc:spChg>
        <pc:spChg chg="mod">
          <ac:chgData name="Eric Rosow" userId="8c589bd5-afea-4e4b-97b4-a55891c8349b" providerId="ADAL" clId="{EB5C09C7-7D09-0943-9764-CB6CF4C55D31}" dt="2021-10-11T02:17:22.983" v="87"/>
          <ac:spMkLst>
            <pc:docMk/>
            <pc:sldMk cId="3210506946" sldId="2076138281"/>
            <ac:spMk id="310" creationId="{BC89B758-813F-C64D-945F-2C7C1B7047A5}"/>
          </ac:spMkLst>
        </pc:spChg>
        <pc:spChg chg="mod">
          <ac:chgData name="Eric Rosow" userId="8c589bd5-afea-4e4b-97b4-a55891c8349b" providerId="ADAL" clId="{EB5C09C7-7D09-0943-9764-CB6CF4C55D31}" dt="2021-10-11T02:17:22.983" v="87"/>
          <ac:spMkLst>
            <pc:docMk/>
            <pc:sldMk cId="3210506946" sldId="2076138281"/>
            <ac:spMk id="311" creationId="{F57C959C-1F32-FF46-875F-9DC9D48D5085}"/>
          </ac:spMkLst>
        </pc:spChg>
        <pc:spChg chg="mod">
          <ac:chgData name="Eric Rosow" userId="8c589bd5-afea-4e4b-97b4-a55891c8349b" providerId="ADAL" clId="{EB5C09C7-7D09-0943-9764-CB6CF4C55D31}" dt="2021-10-11T02:17:22.983" v="87"/>
          <ac:spMkLst>
            <pc:docMk/>
            <pc:sldMk cId="3210506946" sldId="2076138281"/>
            <ac:spMk id="312" creationId="{E47F78DF-DF41-7F4C-848B-2DA255783E86}"/>
          </ac:spMkLst>
        </pc:spChg>
        <pc:spChg chg="mod">
          <ac:chgData name="Eric Rosow" userId="8c589bd5-afea-4e4b-97b4-a55891c8349b" providerId="ADAL" clId="{EB5C09C7-7D09-0943-9764-CB6CF4C55D31}" dt="2021-10-11T02:17:22.983" v="87"/>
          <ac:spMkLst>
            <pc:docMk/>
            <pc:sldMk cId="3210506946" sldId="2076138281"/>
            <ac:spMk id="313" creationId="{E142F771-16F2-D94E-A2D9-D1EC6B4323AD}"/>
          </ac:spMkLst>
        </pc:spChg>
        <pc:spChg chg="mod">
          <ac:chgData name="Eric Rosow" userId="8c589bd5-afea-4e4b-97b4-a55891c8349b" providerId="ADAL" clId="{EB5C09C7-7D09-0943-9764-CB6CF4C55D31}" dt="2021-10-11T02:17:22.983" v="87"/>
          <ac:spMkLst>
            <pc:docMk/>
            <pc:sldMk cId="3210506946" sldId="2076138281"/>
            <ac:spMk id="314" creationId="{EAEDD2B5-7956-514C-B128-ACD9E3478051}"/>
          </ac:spMkLst>
        </pc:spChg>
        <pc:spChg chg="mod">
          <ac:chgData name="Eric Rosow" userId="8c589bd5-afea-4e4b-97b4-a55891c8349b" providerId="ADAL" clId="{EB5C09C7-7D09-0943-9764-CB6CF4C55D31}" dt="2021-10-11T02:17:22.983" v="87"/>
          <ac:spMkLst>
            <pc:docMk/>
            <pc:sldMk cId="3210506946" sldId="2076138281"/>
            <ac:spMk id="315" creationId="{055F47CA-6FDD-FA48-881B-C4C1216E06FD}"/>
          </ac:spMkLst>
        </pc:spChg>
        <pc:spChg chg="mod">
          <ac:chgData name="Eric Rosow" userId="8c589bd5-afea-4e4b-97b4-a55891c8349b" providerId="ADAL" clId="{EB5C09C7-7D09-0943-9764-CB6CF4C55D31}" dt="2021-10-11T02:17:22.983" v="87"/>
          <ac:spMkLst>
            <pc:docMk/>
            <pc:sldMk cId="3210506946" sldId="2076138281"/>
            <ac:spMk id="316" creationId="{ACE8A9E4-0C53-B440-9469-155CA3FD13D3}"/>
          </ac:spMkLst>
        </pc:spChg>
        <pc:spChg chg="mod">
          <ac:chgData name="Eric Rosow" userId="8c589bd5-afea-4e4b-97b4-a55891c8349b" providerId="ADAL" clId="{EB5C09C7-7D09-0943-9764-CB6CF4C55D31}" dt="2021-10-11T02:17:22.983" v="87"/>
          <ac:spMkLst>
            <pc:docMk/>
            <pc:sldMk cId="3210506946" sldId="2076138281"/>
            <ac:spMk id="317" creationId="{9FE9240C-AE51-BF47-AF8A-7BF1331C8A3C}"/>
          </ac:spMkLst>
        </pc:spChg>
        <pc:spChg chg="mod">
          <ac:chgData name="Eric Rosow" userId="8c589bd5-afea-4e4b-97b4-a55891c8349b" providerId="ADAL" clId="{EB5C09C7-7D09-0943-9764-CB6CF4C55D31}" dt="2021-10-11T02:17:22.983" v="87"/>
          <ac:spMkLst>
            <pc:docMk/>
            <pc:sldMk cId="3210506946" sldId="2076138281"/>
            <ac:spMk id="318" creationId="{3B1EFE35-3AC3-C042-9028-560E967F5E0C}"/>
          </ac:spMkLst>
        </pc:spChg>
        <pc:spChg chg="mod">
          <ac:chgData name="Eric Rosow" userId="8c589bd5-afea-4e4b-97b4-a55891c8349b" providerId="ADAL" clId="{EB5C09C7-7D09-0943-9764-CB6CF4C55D31}" dt="2021-10-11T02:17:22.983" v="87"/>
          <ac:spMkLst>
            <pc:docMk/>
            <pc:sldMk cId="3210506946" sldId="2076138281"/>
            <ac:spMk id="319" creationId="{928A3763-63A1-454D-B97F-A6269B4B8914}"/>
          </ac:spMkLst>
        </pc:spChg>
        <pc:spChg chg="mod">
          <ac:chgData name="Eric Rosow" userId="8c589bd5-afea-4e4b-97b4-a55891c8349b" providerId="ADAL" clId="{EB5C09C7-7D09-0943-9764-CB6CF4C55D31}" dt="2021-10-11T02:17:22.983" v="87"/>
          <ac:spMkLst>
            <pc:docMk/>
            <pc:sldMk cId="3210506946" sldId="2076138281"/>
            <ac:spMk id="320" creationId="{BEE84131-25CF-BF40-90A5-AF71705976A9}"/>
          </ac:spMkLst>
        </pc:spChg>
        <pc:spChg chg="mod">
          <ac:chgData name="Eric Rosow" userId="8c589bd5-afea-4e4b-97b4-a55891c8349b" providerId="ADAL" clId="{EB5C09C7-7D09-0943-9764-CB6CF4C55D31}" dt="2021-10-11T02:17:22.983" v="87"/>
          <ac:spMkLst>
            <pc:docMk/>
            <pc:sldMk cId="3210506946" sldId="2076138281"/>
            <ac:spMk id="321" creationId="{5D4EE7A9-3AF1-3C4C-BC00-3EC01ABFD990}"/>
          </ac:spMkLst>
        </pc:spChg>
        <pc:spChg chg="mod">
          <ac:chgData name="Eric Rosow" userId="8c589bd5-afea-4e4b-97b4-a55891c8349b" providerId="ADAL" clId="{EB5C09C7-7D09-0943-9764-CB6CF4C55D31}" dt="2021-10-11T02:17:22.983" v="87"/>
          <ac:spMkLst>
            <pc:docMk/>
            <pc:sldMk cId="3210506946" sldId="2076138281"/>
            <ac:spMk id="322" creationId="{7D7F0453-C925-8140-B1A3-6DEE9D610E2E}"/>
          </ac:spMkLst>
        </pc:spChg>
        <pc:spChg chg="mod">
          <ac:chgData name="Eric Rosow" userId="8c589bd5-afea-4e4b-97b4-a55891c8349b" providerId="ADAL" clId="{EB5C09C7-7D09-0943-9764-CB6CF4C55D31}" dt="2021-10-11T02:17:22.983" v="87"/>
          <ac:spMkLst>
            <pc:docMk/>
            <pc:sldMk cId="3210506946" sldId="2076138281"/>
            <ac:spMk id="323" creationId="{36A4B1E1-68DD-6E4F-BBEC-B2D26FB6D7DA}"/>
          </ac:spMkLst>
        </pc:spChg>
        <pc:spChg chg="mod">
          <ac:chgData name="Eric Rosow" userId="8c589bd5-afea-4e4b-97b4-a55891c8349b" providerId="ADAL" clId="{EB5C09C7-7D09-0943-9764-CB6CF4C55D31}" dt="2021-10-11T02:17:22.983" v="87"/>
          <ac:spMkLst>
            <pc:docMk/>
            <pc:sldMk cId="3210506946" sldId="2076138281"/>
            <ac:spMk id="324" creationId="{1BA2DBE3-2BC9-704B-A8A4-0C604D472411}"/>
          </ac:spMkLst>
        </pc:spChg>
        <pc:spChg chg="mod">
          <ac:chgData name="Eric Rosow" userId="8c589bd5-afea-4e4b-97b4-a55891c8349b" providerId="ADAL" clId="{EB5C09C7-7D09-0943-9764-CB6CF4C55D31}" dt="2021-10-11T02:17:22.983" v="87"/>
          <ac:spMkLst>
            <pc:docMk/>
            <pc:sldMk cId="3210506946" sldId="2076138281"/>
            <ac:spMk id="325" creationId="{BC6C4AF7-6A55-8745-9C5E-ECC9931D415F}"/>
          </ac:spMkLst>
        </pc:spChg>
        <pc:spChg chg="mod">
          <ac:chgData name="Eric Rosow" userId="8c589bd5-afea-4e4b-97b4-a55891c8349b" providerId="ADAL" clId="{EB5C09C7-7D09-0943-9764-CB6CF4C55D31}" dt="2021-10-11T02:17:22.983" v="87"/>
          <ac:spMkLst>
            <pc:docMk/>
            <pc:sldMk cId="3210506946" sldId="2076138281"/>
            <ac:spMk id="326" creationId="{1B0674AC-FD8B-EE41-91EE-772792AE096F}"/>
          </ac:spMkLst>
        </pc:spChg>
        <pc:spChg chg="mod">
          <ac:chgData name="Eric Rosow" userId="8c589bd5-afea-4e4b-97b4-a55891c8349b" providerId="ADAL" clId="{EB5C09C7-7D09-0943-9764-CB6CF4C55D31}" dt="2021-10-11T02:17:22.983" v="87"/>
          <ac:spMkLst>
            <pc:docMk/>
            <pc:sldMk cId="3210506946" sldId="2076138281"/>
            <ac:spMk id="327" creationId="{12938232-B233-0840-8EB5-8790BDE5FCFE}"/>
          </ac:spMkLst>
        </pc:spChg>
        <pc:spChg chg="mod">
          <ac:chgData name="Eric Rosow" userId="8c589bd5-afea-4e4b-97b4-a55891c8349b" providerId="ADAL" clId="{EB5C09C7-7D09-0943-9764-CB6CF4C55D31}" dt="2021-10-11T02:17:22.983" v="87"/>
          <ac:spMkLst>
            <pc:docMk/>
            <pc:sldMk cId="3210506946" sldId="2076138281"/>
            <ac:spMk id="328" creationId="{E959D64A-FE0F-594A-9436-42AAA497A300}"/>
          </ac:spMkLst>
        </pc:spChg>
        <pc:spChg chg="mod">
          <ac:chgData name="Eric Rosow" userId="8c589bd5-afea-4e4b-97b4-a55891c8349b" providerId="ADAL" clId="{EB5C09C7-7D09-0943-9764-CB6CF4C55D31}" dt="2021-10-11T02:17:22.983" v="87"/>
          <ac:spMkLst>
            <pc:docMk/>
            <pc:sldMk cId="3210506946" sldId="2076138281"/>
            <ac:spMk id="329" creationId="{0BA16D13-F50F-434E-877F-B02AF466D0A4}"/>
          </ac:spMkLst>
        </pc:spChg>
        <pc:spChg chg="mod">
          <ac:chgData name="Eric Rosow" userId="8c589bd5-afea-4e4b-97b4-a55891c8349b" providerId="ADAL" clId="{EB5C09C7-7D09-0943-9764-CB6CF4C55D31}" dt="2021-10-11T02:17:22.983" v="87"/>
          <ac:spMkLst>
            <pc:docMk/>
            <pc:sldMk cId="3210506946" sldId="2076138281"/>
            <ac:spMk id="330" creationId="{1905BAF1-0414-3248-9DF3-D2373210437D}"/>
          </ac:spMkLst>
        </pc:spChg>
        <pc:spChg chg="mod">
          <ac:chgData name="Eric Rosow" userId="8c589bd5-afea-4e4b-97b4-a55891c8349b" providerId="ADAL" clId="{EB5C09C7-7D09-0943-9764-CB6CF4C55D31}" dt="2021-10-11T02:17:22.983" v="87"/>
          <ac:spMkLst>
            <pc:docMk/>
            <pc:sldMk cId="3210506946" sldId="2076138281"/>
            <ac:spMk id="331" creationId="{B1622AAB-AF3B-674D-BB85-084648FD1EEC}"/>
          </ac:spMkLst>
        </pc:spChg>
        <pc:spChg chg="mod">
          <ac:chgData name="Eric Rosow" userId="8c589bd5-afea-4e4b-97b4-a55891c8349b" providerId="ADAL" clId="{EB5C09C7-7D09-0943-9764-CB6CF4C55D31}" dt="2021-10-11T02:17:22.983" v="87"/>
          <ac:spMkLst>
            <pc:docMk/>
            <pc:sldMk cId="3210506946" sldId="2076138281"/>
            <ac:spMk id="332" creationId="{EAC9A02E-E889-7747-882A-7818095A9C38}"/>
          </ac:spMkLst>
        </pc:spChg>
        <pc:spChg chg="mod">
          <ac:chgData name="Eric Rosow" userId="8c589bd5-afea-4e4b-97b4-a55891c8349b" providerId="ADAL" clId="{EB5C09C7-7D09-0943-9764-CB6CF4C55D31}" dt="2021-10-11T02:17:22.983" v="87"/>
          <ac:spMkLst>
            <pc:docMk/>
            <pc:sldMk cId="3210506946" sldId="2076138281"/>
            <ac:spMk id="333" creationId="{0B65441B-14DC-AE48-A390-FDA54357EB59}"/>
          </ac:spMkLst>
        </pc:spChg>
        <pc:spChg chg="mod">
          <ac:chgData name="Eric Rosow" userId="8c589bd5-afea-4e4b-97b4-a55891c8349b" providerId="ADAL" clId="{EB5C09C7-7D09-0943-9764-CB6CF4C55D31}" dt="2021-10-11T02:17:22.983" v="87"/>
          <ac:spMkLst>
            <pc:docMk/>
            <pc:sldMk cId="3210506946" sldId="2076138281"/>
            <ac:spMk id="334" creationId="{CAD9A07C-A649-EE4D-B588-3ABE18140A8D}"/>
          </ac:spMkLst>
        </pc:spChg>
        <pc:spChg chg="mod">
          <ac:chgData name="Eric Rosow" userId="8c589bd5-afea-4e4b-97b4-a55891c8349b" providerId="ADAL" clId="{EB5C09C7-7D09-0943-9764-CB6CF4C55D31}" dt="2021-10-11T02:17:22.983" v="87"/>
          <ac:spMkLst>
            <pc:docMk/>
            <pc:sldMk cId="3210506946" sldId="2076138281"/>
            <ac:spMk id="335" creationId="{167DA2F5-9934-A143-9929-608FC80B1A97}"/>
          </ac:spMkLst>
        </pc:spChg>
        <pc:spChg chg="mod">
          <ac:chgData name="Eric Rosow" userId="8c589bd5-afea-4e4b-97b4-a55891c8349b" providerId="ADAL" clId="{EB5C09C7-7D09-0943-9764-CB6CF4C55D31}" dt="2021-10-11T02:17:22.983" v="87"/>
          <ac:spMkLst>
            <pc:docMk/>
            <pc:sldMk cId="3210506946" sldId="2076138281"/>
            <ac:spMk id="336" creationId="{8C07DDDF-4651-4849-A700-390B96CC3944}"/>
          </ac:spMkLst>
        </pc:spChg>
        <pc:spChg chg="mod">
          <ac:chgData name="Eric Rosow" userId="8c589bd5-afea-4e4b-97b4-a55891c8349b" providerId="ADAL" clId="{EB5C09C7-7D09-0943-9764-CB6CF4C55D31}" dt="2021-10-11T02:17:22.983" v="87"/>
          <ac:spMkLst>
            <pc:docMk/>
            <pc:sldMk cId="3210506946" sldId="2076138281"/>
            <ac:spMk id="337" creationId="{8EA03670-3640-E049-922D-D2AEBE677880}"/>
          </ac:spMkLst>
        </pc:spChg>
        <pc:spChg chg="mod">
          <ac:chgData name="Eric Rosow" userId="8c589bd5-afea-4e4b-97b4-a55891c8349b" providerId="ADAL" clId="{EB5C09C7-7D09-0943-9764-CB6CF4C55D31}" dt="2021-10-11T02:17:22.983" v="87"/>
          <ac:spMkLst>
            <pc:docMk/>
            <pc:sldMk cId="3210506946" sldId="2076138281"/>
            <ac:spMk id="338" creationId="{E2DCE156-54D3-D940-98F6-2CF243E3B50D}"/>
          </ac:spMkLst>
        </pc:spChg>
        <pc:spChg chg="mod">
          <ac:chgData name="Eric Rosow" userId="8c589bd5-afea-4e4b-97b4-a55891c8349b" providerId="ADAL" clId="{EB5C09C7-7D09-0943-9764-CB6CF4C55D31}" dt="2021-10-11T02:17:22.983" v="87"/>
          <ac:spMkLst>
            <pc:docMk/>
            <pc:sldMk cId="3210506946" sldId="2076138281"/>
            <ac:spMk id="339" creationId="{1586378E-C673-2840-B1D6-0932C0F53958}"/>
          </ac:spMkLst>
        </pc:spChg>
        <pc:spChg chg="mod">
          <ac:chgData name="Eric Rosow" userId="8c589bd5-afea-4e4b-97b4-a55891c8349b" providerId="ADAL" clId="{EB5C09C7-7D09-0943-9764-CB6CF4C55D31}" dt="2021-10-11T02:17:22.983" v="87"/>
          <ac:spMkLst>
            <pc:docMk/>
            <pc:sldMk cId="3210506946" sldId="2076138281"/>
            <ac:spMk id="340" creationId="{02F765B3-AD3B-5A41-9316-EE2A3374BFF7}"/>
          </ac:spMkLst>
        </pc:spChg>
        <pc:spChg chg="mod">
          <ac:chgData name="Eric Rosow" userId="8c589bd5-afea-4e4b-97b4-a55891c8349b" providerId="ADAL" clId="{EB5C09C7-7D09-0943-9764-CB6CF4C55D31}" dt="2021-10-11T02:17:22.983" v="87"/>
          <ac:spMkLst>
            <pc:docMk/>
            <pc:sldMk cId="3210506946" sldId="2076138281"/>
            <ac:spMk id="341" creationId="{7899613C-E68F-1942-BB16-DF90167C2C5F}"/>
          </ac:spMkLst>
        </pc:spChg>
        <pc:spChg chg="mod">
          <ac:chgData name="Eric Rosow" userId="8c589bd5-afea-4e4b-97b4-a55891c8349b" providerId="ADAL" clId="{EB5C09C7-7D09-0943-9764-CB6CF4C55D31}" dt="2021-10-11T02:17:22.983" v="87"/>
          <ac:spMkLst>
            <pc:docMk/>
            <pc:sldMk cId="3210506946" sldId="2076138281"/>
            <ac:spMk id="342" creationId="{D13A4C58-A1C0-7841-86EF-3CF7B7D04465}"/>
          </ac:spMkLst>
        </pc:spChg>
        <pc:spChg chg="mod">
          <ac:chgData name="Eric Rosow" userId="8c589bd5-afea-4e4b-97b4-a55891c8349b" providerId="ADAL" clId="{EB5C09C7-7D09-0943-9764-CB6CF4C55D31}" dt="2021-10-11T02:17:22.983" v="87"/>
          <ac:spMkLst>
            <pc:docMk/>
            <pc:sldMk cId="3210506946" sldId="2076138281"/>
            <ac:spMk id="343" creationId="{78A2D4CD-94F2-C34E-9EA9-BDD6D966E148}"/>
          </ac:spMkLst>
        </pc:spChg>
        <pc:spChg chg="mod">
          <ac:chgData name="Eric Rosow" userId="8c589bd5-afea-4e4b-97b4-a55891c8349b" providerId="ADAL" clId="{EB5C09C7-7D09-0943-9764-CB6CF4C55D31}" dt="2021-10-11T02:17:22.983" v="87"/>
          <ac:spMkLst>
            <pc:docMk/>
            <pc:sldMk cId="3210506946" sldId="2076138281"/>
            <ac:spMk id="344" creationId="{3A1A7321-CE05-B741-8956-AEA793F6FA10}"/>
          </ac:spMkLst>
        </pc:spChg>
        <pc:spChg chg="mod">
          <ac:chgData name="Eric Rosow" userId="8c589bd5-afea-4e4b-97b4-a55891c8349b" providerId="ADAL" clId="{EB5C09C7-7D09-0943-9764-CB6CF4C55D31}" dt="2021-10-11T02:17:22.983" v="87"/>
          <ac:spMkLst>
            <pc:docMk/>
            <pc:sldMk cId="3210506946" sldId="2076138281"/>
            <ac:spMk id="345" creationId="{7AC0F58F-8F5A-614F-B3EA-B343D8EA1FF2}"/>
          </ac:spMkLst>
        </pc:spChg>
        <pc:spChg chg="mod">
          <ac:chgData name="Eric Rosow" userId="8c589bd5-afea-4e4b-97b4-a55891c8349b" providerId="ADAL" clId="{EB5C09C7-7D09-0943-9764-CB6CF4C55D31}" dt="2021-10-11T02:17:22.983" v="87"/>
          <ac:spMkLst>
            <pc:docMk/>
            <pc:sldMk cId="3210506946" sldId="2076138281"/>
            <ac:spMk id="346" creationId="{D2C0A31C-374A-8B44-A236-6759F62B5F5E}"/>
          </ac:spMkLst>
        </pc:spChg>
        <pc:spChg chg="mod">
          <ac:chgData name="Eric Rosow" userId="8c589bd5-afea-4e4b-97b4-a55891c8349b" providerId="ADAL" clId="{EB5C09C7-7D09-0943-9764-CB6CF4C55D31}" dt="2021-10-11T02:17:22.983" v="87"/>
          <ac:spMkLst>
            <pc:docMk/>
            <pc:sldMk cId="3210506946" sldId="2076138281"/>
            <ac:spMk id="347" creationId="{FE789996-4178-1E4A-9088-FE652C57B9D6}"/>
          </ac:spMkLst>
        </pc:spChg>
        <pc:spChg chg="mod">
          <ac:chgData name="Eric Rosow" userId="8c589bd5-afea-4e4b-97b4-a55891c8349b" providerId="ADAL" clId="{EB5C09C7-7D09-0943-9764-CB6CF4C55D31}" dt="2021-10-11T02:17:22.983" v="87"/>
          <ac:spMkLst>
            <pc:docMk/>
            <pc:sldMk cId="3210506946" sldId="2076138281"/>
            <ac:spMk id="348" creationId="{3815D23B-4016-5440-8235-733292C0C29E}"/>
          </ac:spMkLst>
        </pc:spChg>
        <pc:spChg chg="mod">
          <ac:chgData name="Eric Rosow" userId="8c589bd5-afea-4e4b-97b4-a55891c8349b" providerId="ADAL" clId="{EB5C09C7-7D09-0943-9764-CB6CF4C55D31}" dt="2021-10-11T02:17:22.983" v="87"/>
          <ac:spMkLst>
            <pc:docMk/>
            <pc:sldMk cId="3210506946" sldId="2076138281"/>
            <ac:spMk id="349" creationId="{AC637C58-7A08-FE43-AFB3-870BCEDCCB7A}"/>
          </ac:spMkLst>
        </pc:spChg>
        <pc:spChg chg="mod">
          <ac:chgData name="Eric Rosow" userId="8c589bd5-afea-4e4b-97b4-a55891c8349b" providerId="ADAL" clId="{EB5C09C7-7D09-0943-9764-CB6CF4C55D31}" dt="2021-10-11T02:17:22.983" v="87"/>
          <ac:spMkLst>
            <pc:docMk/>
            <pc:sldMk cId="3210506946" sldId="2076138281"/>
            <ac:spMk id="350" creationId="{F4A3E6A6-CB7D-4849-8ABF-E4E20673A81A}"/>
          </ac:spMkLst>
        </pc:spChg>
        <pc:spChg chg="mod">
          <ac:chgData name="Eric Rosow" userId="8c589bd5-afea-4e4b-97b4-a55891c8349b" providerId="ADAL" clId="{EB5C09C7-7D09-0943-9764-CB6CF4C55D31}" dt="2021-10-11T02:17:22.983" v="87"/>
          <ac:spMkLst>
            <pc:docMk/>
            <pc:sldMk cId="3210506946" sldId="2076138281"/>
            <ac:spMk id="351" creationId="{12852A60-6017-4445-B9F4-881279BE3CB8}"/>
          </ac:spMkLst>
        </pc:spChg>
        <pc:spChg chg="mod">
          <ac:chgData name="Eric Rosow" userId="8c589bd5-afea-4e4b-97b4-a55891c8349b" providerId="ADAL" clId="{EB5C09C7-7D09-0943-9764-CB6CF4C55D31}" dt="2021-10-11T02:17:22.983" v="87"/>
          <ac:spMkLst>
            <pc:docMk/>
            <pc:sldMk cId="3210506946" sldId="2076138281"/>
            <ac:spMk id="352" creationId="{171B7985-0EDA-0747-BF7C-17913446D42B}"/>
          </ac:spMkLst>
        </pc:spChg>
        <pc:spChg chg="mod">
          <ac:chgData name="Eric Rosow" userId="8c589bd5-afea-4e4b-97b4-a55891c8349b" providerId="ADAL" clId="{EB5C09C7-7D09-0943-9764-CB6CF4C55D31}" dt="2021-10-11T02:17:22.983" v="87"/>
          <ac:spMkLst>
            <pc:docMk/>
            <pc:sldMk cId="3210506946" sldId="2076138281"/>
            <ac:spMk id="353" creationId="{B1CF896D-A3D1-3D47-AEEC-1BDB9213B653}"/>
          </ac:spMkLst>
        </pc:spChg>
        <pc:spChg chg="mod">
          <ac:chgData name="Eric Rosow" userId="8c589bd5-afea-4e4b-97b4-a55891c8349b" providerId="ADAL" clId="{EB5C09C7-7D09-0943-9764-CB6CF4C55D31}" dt="2021-10-11T02:17:22.983" v="87"/>
          <ac:spMkLst>
            <pc:docMk/>
            <pc:sldMk cId="3210506946" sldId="2076138281"/>
            <ac:spMk id="354" creationId="{47D40DAA-F1BE-7B43-A52E-518248D58628}"/>
          </ac:spMkLst>
        </pc:spChg>
        <pc:spChg chg="mod">
          <ac:chgData name="Eric Rosow" userId="8c589bd5-afea-4e4b-97b4-a55891c8349b" providerId="ADAL" clId="{EB5C09C7-7D09-0943-9764-CB6CF4C55D31}" dt="2021-10-11T02:17:22.983" v="87"/>
          <ac:spMkLst>
            <pc:docMk/>
            <pc:sldMk cId="3210506946" sldId="2076138281"/>
            <ac:spMk id="355" creationId="{6D7437A5-4E19-6B45-B534-BCD78B1022DB}"/>
          </ac:spMkLst>
        </pc:spChg>
        <pc:spChg chg="mod">
          <ac:chgData name="Eric Rosow" userId="8c589bd5-afea-4e4b-97b4-a55891c8349b" providerId="ADAL" clId="{EB5C09C7-7D09-0943-9764-CB6CF4C55D31}" dt="2021-10-11T02:17:22.983" v="87"/>
          <ac:spMkLst>
            <pc:docMk/>
            <pc:sldMk cId="3210506946" sldId="2076138281"/>
            <ac:spMk id="356" creationId="{07310961-A437-244B-9676-86AA05A148BD}"/>
          </ac:spMkLst>
        </pc:spChg>
        <pc:spChg chg="mod">
          <ac:chgData name="Eric Rosow" userId="8c589bd5-afea-4e4b-97b4-a55891c8349b" providerId="ADAL" clId="{EB5C09C7-7D09-0943-9764-CB6CF4C55D31}" dt="2021-10-11T02:17:22.983" v="87"/>
          <ac:spMkLst>
            <pc:docMk/>
            <pc:sldMk cId="3210506946" sldId="2076138281"/>
            <ac:spMk id="357" creationId="{C98999CA-055F-4444-A6A2-EB27343056D2}"/>
          </ac:spMkLst>
        </pc:spChg>
        <pc:spChg chg="mod">
          <ac:chgData name="Eric Rosow" userId="8c589bd5-afea-4e4b-97b4-a55891c8349b" providerId="ADAL" clId="{EB5C09C7-7D09-0943-9764-CB6CF4C55D31}" dt="2021-10-11T02:17:22.983" v="87"/>
          <ac:spMkLst>
            <pc:docMk/>
            <pc:sldMk cId="3210506946" sldId="2076138281"/>
            <ac:spMk id="358" creationId="{B3DB9D95-5C94-E24F-BBD0-8A6397CE87C7}"/>
          </ac:spMkLst>
        </pc:spChg>
        <pc:spChg chg="mod">
          <ac:chgData name="Eric Rosow" userId="8c589bd5-afea-4e4b-97b4-a55891c8349b" providerId="ADAL" clId="{EB5C09C7-7D09-0943-9764-CB6CF4C55D31}" dt="2021-10-11T02:17:22.983" v="87"/>
          <ac:spMkLst>
            <pc:docMk/>
            <pc:sldMk cId="3210506946" sldId="2076138281"/>
            <ac:spMk id="359" creationId="{B07D2355-E39F-444F-8AE9-2134748A5AFA}"/>
          </ac:spMkLst>
        </pc:spChg>
        <pc:spChg chg="mod">
          <ac:chgData name="Eric Rosow" userId="8c589bd5-afea-4e4b-97b4-a55891c8349b" providerId="ADAL" clId="{EB5C09C7-7D09-0943-9764-CB6CF4C55D31}" dt="2021-10-11T02:17:22.983" v="87"/>
          <ac:spMkLst>
            <pc:docMk/>
            <pc:sldMk cId="3210506946" sldId="2076138281"/>
            <ac:spMk id="360" creationId="{7C3B646A-D6AB-A64D-983D-C29093A1C057}"/>
          </ac:spMkLst>
        </pc:spChg>
        <pc:spChg chg="mod">
          <ac:chgData name="Eric Rosow" userId="8c589bd5-afea-4e4b-97b4-a55891c8349b" providerId="ADAL" clId="{EB5C09C7-7D09-0943-9764-CB6CF4C55D31}" dt="2021-10-11T02:17:22.983" v="87"/>
          <ac:spMkLst>
            <pc:docMk/>
            <pc:sldMk cId="3210506946" sldId="2076138281"/>
            <ac:spMk id="361" creationId="{53194E92-DB13-084E-B808-58505AC5CDEA}"/>
          </ac:spMkLst>
        </pc:spChg>
        <pc:spChg chg="mod">
          <ac:chgData name="Eric Rosow" userId="8c589bd5-afea-4e4b-97b4-a55891c8349b" providerId="ADAL" clId="{EB5C09C7-7D09-0943-9764-CB6CF4C55D31}" dt="2021-10-11T02:17:22.983" v="87"/>
          <ac:spMkLst>
            <pc:docMk/>
            <pc:sldMk cId="3210506946" sldId="2076138281"/>
            <ac:spMk id="362" creationId="{035A2F62-D687-E44D-B9E8-AEE7BDE4D23B}"/>
          </ac:spMkLst>
        </pc:spChg>
        <pc:spChg chg="mod">
          <ac:chgData name="Eric Rosow" userId="8c589bd5-afea-4e4b-97b4-a55891c8349b" providerId="ADAL" clId="{EB5C09C7-7D09-0943-9764-CB6CF4C55D31}" dt="2021-10-11T02:17:22.983" v="87"/>
          <ac:spMkLst>
            <pc:docMk/>
            <pc:sldMk cId="3210506946" sldId="2076138281"/>
            <ac:spMk id="363" creationId="{69802BA8-5EC8-4446-B985-11A370189A34}"/>
          </ac:spMkLst>
        </pc:spChg>
        <pc:spChg chg="mod">
          <ac:chgData name="Eric Rosow" userId="8c589bd5-afea-4e4b-97b4-a55891c8349b" providerId="ADAL" clId="{EB5C09C7-7D09-0943-9764-CB6CF4C55D31}" dt="2021-10-11T02:17:22.983" v="87"/>
          <ac:spMkLst>
            <pc:docMk/>
            <pc:sldMk cId="3210506946" sldId="2076138281"/>
            <ac:spMk id="364" creationId="{D6B0B82A-DC10-0D45-9643-8857BFF0CBFD}"/>
          </ac:spMkLst>
        </pc:spChg>
        <pc:spChg chg="mod">
          <ac:chgData name="Eric Rosow" userId="8c589bd5-afea-4e4b-97b4-a55891c8349b" providerId="ADAL" clId="{EB5C09C7-7D09-0943-9764-CB6CF4C55D31}" dt="2021-10-11T02:17:22.983" v="87"/>
          <ac:spMkLst>
            <pc:docMk/>
            <pc:sldMk cId="3210506946" sldId="2076138281"/>
            <ac:spMk id="365" creationId="{EC5B16C2-C6B8-7E42-ADF9-98D6EAA1A2C7}"/>
          </ac:spMkLst>
        </pc:spChg>
        <pc:spChg chg="mod">
          <ac:chgData name="Eric Rosow" userId="8c589bd5-afea-4e4b-97b4-a55891c8349b" providerId="ADAL" clId="{EB5C09C7-7D09-0943-9764-CB6CF4C55D31}" dt="2021-10-11T02:17:22.983" v="87"/>
          <ac:spMkLst>
            <pc:docMk/>
            <pc:sldMk cId="3210506946" sldId="2076138281"/>
            <ac:spMk id="366" creationId="{98DC2A1E-B5BE-0049-A2B6-9E44BE7D6671}"/>
          </ac:spMkLst>
        </pc:spChg>
        <pc:spChg chg="mod">
          <ac:chgData name="Eric Rosow" userId="8c589bd5-afea-4e4b-97b4-a55891c8349b" providerId="ADAL" clId="{EB5C09C7-7D09-0943-9764-CB6CF4C55D31}" dt="2021-10-11T02:17:22.983" v="87"/>
          <ac:spMkLst>
            <pc:docMk/>
            <pc:sldMk cId="3210506946" sldId="2076138281"/>
            <ac:spMk id="367" creationId="{88B785E0-A273-354E-B323-F350ED65DF51}"/>
          </ac:spMkLst>
        </pc:spChg>
        <pc:spChg chg="mod">
          <ac:chgData name="Eric Rosow" userId="8c589bd5-afea-4e4b-97b4-a55891c8349b" providerId="ADAL" clId="{EB5C09C7-7D09-0943-9764-CB6CF4C55D31}" dt="2021-10-11T02:17:22.983" v="87"/>
          <ac:spMkLst>
            <pc:docMk/>
            <pc:sldMk cId="3210506946" sldId="2076138281"/>
            <ac:spMk id="368" creationId="{532027C9-3B5E-8E41-9283-BCB4F2484B94}"/>
          </ac:spMkLst>
        </pc:spChg>
        <pc:spChg chg="mod">
          <ac:chgData name="Eric Rosow" userId="8c589bd5-afea-4e4b-97b4-a55891c8349b" providerId="ADAL" clId="{EB5C09C7-7D09-0943-9764-CB6CF4C55D31}" dt="2021-10-11T02:17:22.983" v="87"/>
          <ac:spMkLst>
            <pc:docMk/>
            <pc:sldMk cId="3210506946" sldId="2076138281"/>
            <ac:spMk id="369" creationId="{4BE7ECB4-028D-DF45-A484-C769481BF82B}"/>
          </ac:spMkLst>
        </pc:spChg>
        <pc:spChg chg="mod">
          <ac:chgData name="Eric Rosow" userId="8c589bd5-afea-4e4b-97b4-a55891c8349b" providerId="ADAL" clId="{EB5C09C7-7D09-0943-9764-CB6CF4C55D31}" dt="2021-10-11T02:17:22.983" v="87"/>
          <ac:spMkLst>
            <pc:docMk/>
            <pc:sldMk cId="3210506946" sldId="2076138281"/>
            <ac:spMk id="370" creationId="{1305E0E7-28A0-4648-8E6E-89CFFACD850C}"/>
          </ac:spMkLst>
        </pc:spChg>
        <pc:spChg chg="mod">
          <ac:chgData name="Eric Rosow" userId="8c589bd5-afea-4e4b-97b4-a55891c8349b" providerId="ADAL" clId="{EB5C09C7-7D09-0943-9764-CB6CF4C55D31}" dt="2021-10-11T02:17:22.983" v="87"/>
          <ac:spMkLst>
            <pc:docMk/>
            <pc:sldMk cId="3210506946" sldId="2076138281"/>
            <ac:spMk id="371" creationId="{935F12ED-96E8-B74E-B23D-00A20F3E2F5F}"/>
          </ac:spMkLst>
        </pc:spChg>
        <pc:spChg chg="mod">
          <ac:chgData name="Eric Rosow" userId="8c589bd5-afea-4e4b-97b4-a55891c8349b" providerId="ADAL" clId="{EB5C09C7-7D09-0943-9764-CB6CF4C55D31}" dt="2021-10-11T02:17:22.983" v="87"/>
          <ac:spMkLst>
            <pc:docMk/>
            <pc:sldMk cId="3210506946" sldId="2076138281"/>
            <ac:spMk id="372" creationId="{8B66E8FC-B638-B94E-AB23-400C4C18DA06}"/>
          </ac:spMkLst>
        </pc:spChg>
        <pc:spChg chg="mod">
          <ac:chgData name="Eric Rosow" userId="8c589bd5-afea-4e4b-97b4-a55891c8349b" providerId="ADAL" clId="{EB5C09C7-7D09-0943-9764-CB6CF4C55D31}" dt="2021-10-11T02:17:22.983" v="87"/>
          <ac:spMkLst>
            <pc:docMk/>
            <pc:sldMk cId="3210506946" sldId="2076138281"/>
            <ac:spMk id="373" creationId="{F53AAD80-0B75-5E49-899B-65C95C71E515}"/>
          </ac:spMkLst>
        </pc:spChg>
        <pc:spChg chg="mod">
          <ac:chgData name="Eric Rosow" userId="8c589bd5-afea-4e4b-97b4-a55891c8349b" providerId="ADAL" clId="{EB5C09C7-7D09-0943-9764-CB6CF4C55D31}" dt="2021-10-11T02:17:22.983" v="87"/>
          <ac:spMkLst>
            <pc:docMk/>
            <pc:sldMk cId="3210506946" sldId="2076138281"/>
            <ac:spMk id="374" creationId="{671404F0-0B4C-D345-A2D3-8DB182B355A9}"/>
          </ac:spMkLst>
        </pc:spChg>
        <pc:spChg chg="mod">
          <ac:chgData name="Eric Rosow" userId="8c589bd5-afea-4e4b-97b4-a55891c8349b" providerId="ADAL" clId="{EB5C09C7-7D09-0943-9764-CB6CF4C55D31}" dt="2021-10-11T02:17:22.983" v="87"/>
          <ac:spMkLst>
            <pc:docMk/>
            <pc:sldMk cId="3210506946" sldId="2076138281"/>
            <ac:spMk id="375" creationId="{EF139315-DE1D-9E47-B57B-E468B9F2418C}"/>
          </ac:spMkLst>
        </pc:spChg>
        <pc:spChg chg="mod">
          <ac:chgData name="Eric Rosow" userId="8c589bd5-afea-4e4b-97b4-a55891c8349b" providerId="ADAL" clId="{EB5C09C7-7D09-0943-9764-CB6CF4C55D31}" dt="2021-10-11T02:17:22.983" v="87"/>
          <ac:spMkLst>
            <pc:docMk/>
            <pc:sldMk cId="3210506946" sldId="2076138281"/>
            <ac:spMk id="376" creationId="{31053FA2-2EB4-724E-AE73-428CF5208F97}"/>
          </ac:spMkLst>
        </pc:spChg>
        <pc:spChg chg="mod">
          <ac:chgData name="Eric Rosow" userId="8c589bd5-afea-4e4b-97b4-a55891c8349b" providerId="ADAL" clId="{EB5C09C7-7D09-0943-9764-CB6CF4C55D31}" dt="2021-10-11T02:17:22.983" v="87"/>
          <ac:spMkLst>
            <pc:docMk/>
            <pc:sldMk cId="3210506946" sldId="2076138281"/>
            <ac:spMk id="377" creationId="{F0C96F7D-A7E5-6743-8B8C-313D07DD029A}"/>
          </ac:spMkLst>
        </pc:spChg>
        <pc:spChg chg="mod">
          <ac:chgData name="Eric Rosow" userId="8c589bd5-afea-4e4b-97b4-a55891c8349b" providerId="ADAL" clId="{EB5C09C7-7D09-0943-9764-CB6CF4C55D31}" dt="2021-10-11T02:17:22.983" v="87"/>
          <ac:spMkLst>
            <pc:docMk/>
            <pc:sldMk cId="3210506946" sldId="2076138281"/>
            <ac:spMk id="378" creationId="{562D6EB0-5905-184F-9563-A9798E5A30A2}"/>
          </ac:spMkLst>
        </pc:spChg>
        <pc:spChg chg="mod">
          <ac:chgData name="Eric Rosow" userId="8c589bd5-afea-4e4b-97b4-a55891c8349b" providerId="ADAL" clId="{EB5C09C7-7D09-0943-9764-CB6CF4C55D31}" dt="2021-10-11T02:17:22.983" v="87"/>
          <ac:spMkLst>
            <pc:docMk/>
            <pc:sldMk cId="3210506946" sldId="2076138281"/>
            <ac:spMk id="379" creationId="{C8664FC1-567D-0A48-BA9E-AF5A40654CED}"/>
          </ac:spMkLst>
        </pc:spChg>
        <pc:spChg chg="mod">
          <ac:chgData name="Eric Rosow" userId="8c589bd5-afea-4e4b-97b4-a55891c8349b" providerId="ADAL" clId="{EB5C09C7-7D09-0943-9764-CB6CF4C55D31}" dt="2021-10-11T02:17:22.983" v="87"/>
          <ac:spMkLst>
            <pc:docMk/>
            <pc:sldMk cId="3210506946" sldId="2076138281"/>
            <ac:spMk id="380" creationId="{798B4039-0363-3046-B568-7E84B8C00F26}"/>
          </ac:spMkLst>
        </pc:spChg>
        <pc:spChg chg="mod">
          <ac:chgData name="Eric Rosow" userId="8c589bd5-afea-4e4b-97b4-a55891c8349b" providerId="ADAL" clId="{EB5C09C7-7D09-0943-9764-CB6CF4C55D31}" dt="2021-10-11T02:17:22.983" v="87"/>
          <ac:spMkLst>
            <pc:docMk/>
            <pc:sldMk cId="3210506946" sldId="2076138281"/>
            <ac:spMk id="381" creationId="{B2F98934-6FEB-E04C-AE4E-D19F6EBB1F20}"/>
          </ac:spMkLst>
        </pc:spChg>
        <pc:spChg chg="mod">
          <ac:chgData name="Eric Rosow" userId="8c589bd5-afea-4e4b-97b4-a55891c8349b" providerId="ADAL" clId="{EB5C09C7-7D09-0943-9764-CB6CF4C55D31}" dt="2021-10-11T02:17:22.983" v="87"/>
          <ac:spMkLst>
            <pc:docMk/>
            <pc:sldMk cId="3210506946" sldId="2076138281"/>
            <ac:spMk id="382" creationId="{EC93BB05-6907-2245-A613-94A0B8178B10}"/>
          </ac:spMkLst>
        </pc:spChg>
        <pc:spChg chg="mod">
          <ac:chgData name="Eric Rosow" userId="8c589bd5-afea-4e4b-97b4-a55891c8349b" providerId="ADAL" clId="{EB5C09C7-7D09-0943-9764-CB6CF4C55D31}" dt="2021-10-11T02:17:22.983" v="87"/>
          <ac:spMkLst>
            <pc:docMk/>
            <pc:sldMk cId="3210506946" sldId="2076138281"/>
            <ac:spMk id="383" creationId="{050E7B08-D5B7-6744-919F-6C273B95C0C3}"/>
          </ac:spMkLst>
        </pc:spChg>
        <pc:spChg chg="mod">
          <ac:chgData name="Eric Rosow" userId="8c589bd5-afea-4e4b-97b4-a55891c8349b" providerId="ADAL" clId="{EB5C09C7-7D09-0943-9764-CB6CF4C55D31}" dt="2021-10-11T02:17:22.983" v="87"/>
          <ac:spMkLst>
            <pc:docMk/>
            <pc:sldMk cId="3210506946" sldId="2076138281"/>
            <ac:spMk id="384" creationId="{99CE6605-7D93-8446-9E63-4648F4A6E203}"/>
          </ac:spMkLst>
        </pc:spChg>
        <pc:spChg chg="mod">
          <ac:chgData name="Eric Rosow" userId="8c589bd5-afea-4e4b-97b4-a55891c8349b" providerId="ADAL" clId="{EB5C09C7-7D09-0943-9764-CB6CF4C55D31}" dt="2021-10-11T02:17:22.983" v="87"/>
          <ac:spMkLst>
            <pc:docMk/>
            <pc:sldMk cId="3210506946" sldId="2076138281"/>
            <ac:spMk id="385" creationId="{6503A7BF-2C4D-F74B-842B-08966AB7327C}"/>
          </ac:spMkLst>
        </pc:spChg>
        <pc:spChg chg="mod">
          <ac:chgData name="Eric Rosow" userId="8c589bd5-afea-4e4b-97b4-a55891c8349b" providerId="ADAL" clId="{EB5C09C7-7D09-0943-9764-CB6CF4C55D31}" dt="2021-10-11T02:17:22.983" v="87"/>
          <ac:spMkLst>
            <pc:docMk/>
            <pc:sldMk cId="3210506946" sldId="2076138281"/>
            <ac:spMk id="386" creationId="{81483DEF-881D-744E-8D5B-141F11488503}"/>
          </ac:spMkLst>
        </pc:spChg>
        <pc:spChg chg="mod">
          <ac:chgData name="Eric Rosow" userId="8c589bd5-afea-4e4b-97b4-a55891c8349b" providerId="ADAL" clId="{EB5C09C7-7D09-0943-9764-CB6CF4C55D31}" dt="2021-10-11T02:17:22.983" v="87"/>
          <ac:spMkLst>
            <pc:docMk/>
            <pc:sldMk cId="3210506946" sldId="2076138281"/>
            <ac:spMk id="387" creationId="{F4BA18F1-8AA8-B144-9BEF-BAAB46C7BA90}"/>
          </ac:spMkLst>
        </pc:spChg>
        <pc:spChg chg="mod">
          <ac:chgData name="Eric Rosow" userId="8c589bd5-afea-4e4b-97b4-a55891c8349b" providerId="ADAL" clId="{EB5C09C7-7D09-0943-9764-CB6CF4C55D31}" dt="2021-10-11T02:17:22.983" v="87"/>
          <ac:spMkLst>
            <pc:docMk/>
            <pc:sldMk cId="3210506946" sldId="2076138281"/>
            <ac:spMk id="388" creationId="{3B2B7D3A-A47B-3E4F-8C81-9A5F618D3F85}"/>
          </ac:spMkLst>
        </pc:spChg>
        <pc:spChg chg="mod">
          <ac:chgData name="Eric Rosow" userId="8c589bd5-afea-4e4b-97b4-a55891c8349b" providerId="ADAL" clId="{EB5C09C7-7D09-0943-9764-CB6CF4C55D31}" dt="2021-10-11T02:17:22.983" v="87"/>
          <ac:spMkLst>
            <pc:docMk/>
            <pc:sldMk cId="3210506946" sldId="2076138281"/>
            <ac:spMk id="389" creationId="{11FDD409-ECF9-5948-9229-DE8219D7E331}"/>
          </ac:spMkLst>
        </pc:spChg>
        <pc:spChg chg="mod">
          <ac:chgData name="Eric Rosow" userId="8c589bd5-afea-4e4b-97b4-a55891c8349b" providerId="ADAL" clId="{EB5C09C7-7D09-0943-9764-CB6CF4C55D31}" dt="2021-10-11T02:17:22.983" v="87"/>
          <ac:spMkLst>
            <pc:docMk/>
            <pc:sldMk cId="3210506946" sldId="2076138281"/>
            <ac:spMk id="390" creationId="{CE4764EE-3DCB-A04B-9D36-7F071F2DBBB7}"/>
          </ac:spMkLst>
        </pc:spChg>
        <pc:spChg chg="mod">
          <ac:chgData name="Eric Rosow" userId="8c589bd5-afea-4e4b-97b4-a55891c8349b" providerId="ADAL" clId="{EB5C09C7-7D09-0943-9764-CB6CF4C55D31}" dt="2021-10-11T02:17:22.983" v="87"/>
          <ac:spMkLst>
            <pc:docMk/>
            <pc:sldMk cId="3210506946" sldId="2076138281"/>
            <ac:spMk id="391" creationId="{65A073D4-D7FF-5347-B391-3A941DDD70EF}"/>
          </ac:spMkLst>
        </pc:spChg>
        <pc:spChg chg="mod">
          <ac:chgData name="Eric Rosow" userId="8c589bd5-afea-4e4b-97b4-a55891c8349b" providerId="ADAL" clId="{EB5C09C7-7D09-0943-9764-CB6CF4C55D31}" dt="2021-10-11T02:17:22.983" v="87"/>
          <ac:spMkLst>
            <pc:docMk/>
            <pc:sldMk cId="3210506946" sldId="2076138281"/>
            <ac:spMk id="392" creationId="{11C99470-B359-7745-8549-D1F02F2AB3E2}"/>
          </ac:spMkLst>
        </pc:spChg>
        <pc:spChg chg="mod">
          <ac:chgData name="Eric Rosow" userId="8c589bd5-afea-4e4b-97b4-a55891c8349b" providerId="ADAL" clId="{EB5C09C7-7D09-0943-9764-CB6CF4C55D31}" dt="2021-10-11T02:17:22.983" v="87"/>
          <ac:spMkLst>
            <pc:docMk/>
            <pc:sldMk cId="3210506946" sldId="2076138281"/>
            <ac:spMk id="393" creationId="{84ABB2AA-BF33-5847-A2E7-8F2DDCE83442}"/>
          </ac:spMkLst>
        </pc:spChg>
        <pc:spChg chg="mod">
          <ac:chgData name="Eric Rosow" userId="8c589bd5-afea-4e4b-97b4-a55891c8349b" providerId="ADAL" clId="{EB5C09C7-7D09-0943-9764-CB6CF4C55D31}" dt="2021-10-11T02:17:22.983" v="87"/>
          <ac:spMkLst>
            <pc:docMk/>
            <pc:sldMk cId="3210506946" sldId="2076138281"/>
            <ac:spMk id="394" creationId="{023DD1E7-60FD-D249-B2A8-B6297D943E5A}"/>
          </ac:spMkLst>
        </pc:spChg>
        <pc:spChg chg="mod">
          <ac:chgData name="Eric Rosow" userId="8c589bd5-afea-4e4b-97b4-a55891c8349b" providerId="ADAL" clId="{EB5C09C7-7D09-0943-9764-CB6CF4C55D31}" dt="2021-10-11T02:17:22.983" v="87"/>
          <ac:spMkLst>
            <pc:docMk/>
            <pc:sldMk cId="3210506946" sldId="2076138281"/>
            <ac:spMk id="395" creationId="{A5D95AF9-259F-9642-90C5-0DE39A2815CD}"/>
          </ac:spMkLst>
        </pc:spChg>
        <pc:spChg chg="mod">
          <ac:chgData name="Eric Rosow" userId="8c589bd5-afea-4e4b-97b4-a55891c8349b" providerId="ADAL" clId="{EB5C09C7-7D09-0943-9764-CB6CF4C55D31}" dt="2021-10-11T02:17:22.983" v="87"/>
          <ac:spMkLst>
            <pc:docMk/>
            <pc:sldMk cId="3210506946" sldId="2076138281"/>
            <ac:spMk id="396" creationId="{3D9B71A6-7FC2-7D45-93F9-5C03B011541D}"/>
          </ac:spMkLst>
        </pc:spChg>
        <pc:spChg chg="mod">
          <ac:chgData name="Eric Rosow" userId="8c589bd5-afea-4e4b-97b4-a55891c8349b" providerId="ADAL" clId="{EB5C09C7-7D09-0943-9764-CB6CF4C55D31}" dt="2021-10-11T02:17:22.983" v="87"/>
          <ac:spMkLst>
            <pc:docMk/>
            <pc:sldMk cId="3210506946" sldId="2076138281"/>
            <ac:spMk id="397" creationId="{D2583230-0D4A-5840-BF94-ED56CAFDFDBA}"/>
          </ac:spMkLst>
        </pc:spChg>
        <pc:spChg chg="mod">
          <ac:chgData name="Eric Rosow" userId="8c589bd5-afea-4e4b-97b4-a55891c8349b" providerId="ADAL" clId="{EB5C09C7-7D09-0943-9764-CB6CF4C55D31}" dt="2021-10-11T02:17:22.983" v="87"/>
          <ac:spMkLst>
            <pc:docMk/>
            <pc:sldMk cId="3210506946" sldId="2076138281"/>
            <ac:spMk id="398" creationId="{851731D2-318E-754B-91CE-4C2E69F969B1}"/>
          </ac:spMkLst>
        </pc:spChg>
        <pc:spChg chg="mod">
          <ac:chgData name="Eric Rosow" userId="8c589bd5-afea-4e4b-97b4-a55891c8349b" providerId="ADAL" clId="{EB5C09C7-7D09-0943-9764-CB6CF4C55D31}" dt="2021-10-11T02:17:22.983" v="87"/>
          <ac:spMkLst>
            <pc:docMk/>
            <pc:sldMk cId="3210506946" sldId="2076138281"/>
            <ac:spMk id="399" creationId="{AD044D67-2187-5948-97F5-228CD9DBC65E}"/>
          </ac:spMkLst>
        </pc:spChg>
        <pc:spChg chg="mod">
          <ac:chgData name="Eric Rosow" userId="8c589bd5-afea-4e4b-97b4-a55891c8349b" providerId="ADAL" clId="{EB5C09C7-7D09-0943-9764-CB6CF4C55D31}" dt="2021-10-11T02:17:22.983" v="87"/>
          <ac:spMkLst>
            <pc:docMk/>
            <pc:sldMk cId="3210506946" sldId="2076138281"/>
            <ac:spMk id="400" creationId="{CC338595-F421-3347-A468-A0A41C84D160}"/>
          </ac:spMkLst>
        </pc:spChg>
        <pc:spChg chg="mod">
          <ac:chgData name="Eric Rosow" userId="8c589bd5-afea-4e4b-97b4-a55891c8349b" providerId="ADAL" clId="{EB5C09C7-7D09-0943-9764-CB6CF4C55D31}" dt="2021-10-11T02:17:22.983" v="87"/>
          <ac:spMkLst>
            <pc:docMk/>
            <pc:sldMk cId="3210506946" sldId="2076138281"/>
            <ac:spMk id="401" creationId="{D64FBF7E-B333-4E41-A5F3-A397C7FECBF3}"/>
          </ac:spMkLst>
        </pc:spChg>
        <pc:spChg chg="mod">
          <ac:chgData name="Eric Rosow" userId="8c589bd5-afea-4e4b-97b4-a55891c8349b" providerId="ADAL" clId="{EB5C09C7-7D09-0943-9764-CB6CF4C55D31}" dt="2021-10-11T02:17:22.983" v="87"/>
          <ac:spMkLst>
            <pc:docMk/>
            <pc:sldMk cId="3210506946" sldId="2076138281"/>
            <ac:spMk id="402" creationId="{9EE4DE91-490C-1140-9854-7DF38C6BDC5F}"/>
          </ac:spMkLst>
        </pc:spChg>
        <pc:spChg chg="mod">
          <ac:chgData name="Eric Rosow" userId="8c589bd5-afea-4e4b-97b4-a55891c8349b" providerId="ADAL" clId="{EB5C09C7-7D09-0943-9764-CB6CF4C55D31}" dt="2021-10-11T02:17:22.983" v="87"/>
          <ac:spMkLst>
            <pc:docMk/>
            <pc:sldMk cId="3210506946" sldId="2076138281"/>
            <ac:spMk id="403" creationId="{B22FC5BE-9D58-8848-B3C5-2A0B08FD0722}"/>
          </ac:spMkLst>
        </pc:spChg>
        <pc:spChg chg="mod">
          <ac:chgData name="Eric Rosow" userId="8c589bd5-afea-4e4b-97b4-a55891c8349b" providerId="ADAL" clId="{EB5C09C7-7D09-0943-9764-CB6CF4C55D31}" dt="2021-10-11T02:17:22.983" v="87"/>
          <ac:spMkLst>
            <pc:docMk/>
            <pc:sldMk cId="3210506946" sldId="2076138281"/>
            <ac:spMk id="404" creationId="{7CDE2809-4F3C-DD4F-A20C-C32AE3AD865A}"/>
          </ac:spMkLst>
        </pc:spChg>
        <pc:spChg chg="mod">
          <ac:chgData name="Eric Rosow" userId="8c589bd5-afea-4e4b-97b4-a55891c8349b" providerId="ADAL" clId="{EB5C09C7-7D09-0943-9764-CB6CF4C55D31}" dt="2021-10-11T02:17:22.983" v="87"/>
          <ac:spMkLst>
            <pc:docMk/>
            <pc:sldMk cId="3210506946" sldId="2076138281"/>
            <ac:spMk id="405" creationId="{8C42E1CF-449E-F74B-8E2B-CC62E5C8BB45}"/>
          </ac:spMkLst>
        </pc:spChg>
        <pc:spChg chg="mod">
          <ac:chgData name="Eric Rosow" userId="8c589bd5-afea-4e4b-97b4-a55891c8349b" providerId="ADAL" clId="{EB5C09C7-7D09-0943-9764-CB6CF4C55D31}" dt="2021-10-11T02:17:22.983" v="87"/>
          <ac:spMkLst>
            <pc:docMk/>
            <pc:sldMk cId="3210506946" sldId="2076138281"/>
            <ac:spMk id="406" creationId="{4E1EC07E-6894-1648-B962-AEA5942626B2}"/>
          </ac:spMkLst>
        </pc:spChg>
        <pc:spChg chg="mod">
          <ac:chgData name="Eric Rosow" userId="8c589bd5-afea-4e4b-97b4-a55891c8349b" providerId="ADAL" clId="{EB5C09C7-7D09-0943-9764-CB6CF4C55D31}" dt="2021-10-11T02:17:22.983" v="87"/>
          <ac:spMkLst>
            <pc:docMk/>
            <pc:sldMk cId="3210506946" sldId="2076138281"/>
            <ac:spMk id="407" creationId="{2C5FA6EB-E2E6-B64F-8449-246F31629AE5}"/>
          </ac:spMkLst>
        </pc:spChg>
        <pc:spChg chg="mod">
          <ac:chgData name="Eric Rosow" userId="8c589bd5-afea-4e4b-97b4-a55891c8349b" providerId="ADAL" clId="{EB5C09C7-7D09-0943-9764-CB6CF4C55D31}" dt="2021-10-11T02:17:22.983" v="87"/>
          <ac:spMkLst>
            <pc:docMk/>
            <pc:sldMk cId="3210506946" sldId="2076138281"/>
            <ac:spMk id="408" creationId="{8B4BF381-C7A7-F941-A053-B977317487B9}"/>
          </ac:spMkLst>
        </pc:spChg>
        <pc:spChg chg="mod">
          <ac:chgData name="Eric Rosow" userId="8c589bd5-afea-4e4b-97b4-a55891c8349b" providerId="ADAL" clId="{EB5C09C7-7D09-0943-9764-CB6CF4C55D31}" dt="2021-10-11T02:17:22.983" v="87"/>
          <ac:spMkLst>
            <pc:docMk/>
            <pc:sldMk cId="3210506946" sldId="2076138281"/>
            <ac:spMk id="409" creationId="{0F414392-E471-014D-94B3-9E160ABC4375}"/>
          </ac:spMkLst>
        </pc:spChg>
        <pc:spChg chg="mod">
          <ac:chgData name="Eric Rosow" userId="8c589bd5-afea-4e4b-97b4-a55891c8349b" providerId="ADAL" clId="{EB5C09C7-7D09-0943-9764-CB6CF4C55D31}" dt="2021-10-11T02:17:22.983" v="87"/>
          <ac:spMkLst>
            <pc:docMk/>
            <pc:sldMk cId="3210506946" sldId="2076138281"/>
            <ac:spMk id="410" creationId="{C14FAB5D-C58F-9C4D-86EB-3DD07023DBB1}"/>
          </ac:spMkLst>
        </pc:spChg>
        <pc:spChg chg="mod">
          <ac:chgData name="Eric Rosow" userId="8c589bd5-afea-4e4b-97b4-a55891c8349b" providerId="ADAL" clId="{EB5C09C7-7D09-0943-9764-CB6CF4C55D31}" dt="2021-10-11T02:17:22.983" v="87"/>
          <ac:spMkLst>
            <pc:docMk/>
            <pc:sldMk cId="3210506946" sldId="2076138281"/>
            <ac:spMk id="411" creationId="{23FDDB18-7CBE-D047-ADBB-CEF4F24694AF}"/>
          </ac:spMkLst>
        </pc:spChg>
        <pc:spChg chg="mod">
          <ac:chgData name="Eric Rosow" userId="8c589bd5-afea-4e4b-97b4-a55891c8349b" providerId="ADAL" clId="{EB5C09C7-7D09-0943-9764-CB6CF4C55D31}" dt="2021-10-11T02:17:22.983" v="87"/>
          <ac:spMkLst>
            <pc:docMk/>
            <pc:sldMk cId="3210506946" sldId="2076138281"/>
            <ac:spMk id="412" creationId="{DF0914C8-6735-2443-B8B4-95778C361785}"/>
          </ac:spMkLst>
        </pc:spChg>
        <pc:spChg chg="mod">
          <ac:chgData name="Eric Rosow" userId="8c589bd5-afea-4e4b-97b4-a55891c8349b" providerId="ADAL" clId="{EB5C09C7-7D09-0943-9764-CB6CF4C55D31}" dt="2021-10-11T02:17:22.983" v="87"/>
          <ac:spMkLst>
            <pc:docMk/>
            <pc:sldMk cId="3210506946" sldId="2076138281"/>
            <ac:spMk id="413" creationId="{601EBA1C-1658-7D4D-865C-7486EA6A9DE2}"/>
          </ac:spMkLst>
        </pc:spChg>
        <pc:spChg chg="mod">
          <ac:chgData name="Eric Rosow" userId="8c589bd5-afea-4e4b-97b4-a55891c8349b" providerId="ADAL" clId="{EB5C09C7-7D09-0943-9764-CB6CF4C55D31}" dt="2021-10-11T02:17:22.983" v="87"/>
          <ac:spMkLst>
            <pc:docMk/>
            <pc:sldMk cId="3210506946" sldId="2076138281"/>
            <ac:spMk id="414" creationId="{CC3CA0E2-1D0B-9A4F-BC7A-7D306FD3CBD2}"/>
          </ac:spMkLst>
        </pc:spChg>
        <pc:spChg chg="mod">
          <ac:chgData name="Eric Rosow" userId="8c589bd5-afea-4e4b-97b4-a55891c8349b" providerId="ADAL" clId="{EB5C09C7-7D09-0943-9764-CB6CF4C55D31}" dt="2021-10-11T02:17:22.983" v="87"/>
          <ac:spMkLst>
            <pc:docMk/>
            <pc:sldMk cId="3210506946" sldId="2076138281"/>
            <ac:spMk id="415" creationId="{C0E9927F-24F8-944B-8B53-220DEC9938DF}"/>
          </ac:spMkLst>
        </pc:spChg>
        <pc:spChg chg="mod">
          <ac:chgData name="Eric Rosow" userId="8c589bd5-afea-4e4b-97b4-a55891c8349b" providerId="ADAL" clId="{EB5C09C7-7D09-0943-9764-CB6CF4C55D31}" dt="2021-10-11T02:17:22.983" v="87"/>
          <ac:spMkLst>
            <pc:docMk/>
            <pc:sldMk cId="3210506946" sldId="2076138281"/>
            <ac:spMk id="416" creationId="{B421C19A-CC55-D240-A175-2B779D1B2F56}"/>
          </ac:spMkLst>
        </pc:spChg>
        <pc:spChg chg="mod">
          <ac:chgData name="Eric Rosow" userId="8c589bd5-afea-4e4b-97b4-a55891c8349b" providerId="ADAL" clId="{EB5C09C7-7D09-0943-9764-CB6CF4C55D31}" dt="2021-10-11T02:17:22.983" v="87"/>
          <ac:spMkLst>
            <pc:docMk/>
            <pc:sldMk cId="3210506946" sldId="2076138281"/>
            <ac:spMk id="417" creationId="{C495293C-5822-2747-BAF9-0B628411268B}"/>
          </ac:spMkLst>
        </pc:spChg>
        <pc:spChg chg="mod">
          <ac:chgData name="Eric Rosow" userId="8c589bd5-afea-4e4b-97b4-a55891c8349b" providerId="ADAL" clId="{EB5C09C7-7D09-0943-9764-CB6CF4C55D31}" dt="2021-10-11T02:17:22.983" v="87"/>
          <ac:spMkLst>
            <pc:docMk/>
            <pc:sldMk cId="3210506946" sldId="2076138281"/>
            <ac:spMk id="418" creationId="{4C2EDBBC-D9AD-7445-84C3-E220E39C9DFE}"/>
          </ac:spMkLst>
        </pc:spChg>
        <pc:spChg chg="mod">
          <ac:chgData name="Eric Rosow" userId="8c589bd5-afea-4e4b-97b4-a55891c8349b" providerId="ADAL" clId="{EB5C09C7-7D09-0943-9764-CB6CF4C55D31}" dt="2021-10-11T02:17:22.983" v="87"/>
          <ac:spMkLst>
            <pc:docMk/>
            <pc:sldMk cId="3210506946" sldId="2076138281"/>
            <ac:spMk id="419" creationId="{0A7C0598-6B21-B842-9593-103811B02B6D}"/>
          </ac:spMkLst>
        </pc:spChg>
        <pc:spChg chg="mod">
          <ac:chgData name="Eric Rosow" userId="8c589bd5-afea-4e4b-97b4-a55891c8349b" providerId="ADAL" clId="{EB5C09C7-7D09-0943-9764-CB6CF4C55D31}" dt="2021-10-11T02:17:22.983" v="87"/>
          <ac:spMkLst>
            <pc:docMk/>
            <pc:sldMk cId="3210506946" sldId="2076138281"/>
            <ac:spMk id="420" creationId="{29FDCB46-DC05-0B43-8BD0-0B26C903A8C9}"/>
          </ac:spMkLst>
        </pc:spChg>
        <pc:spChg chg="mod">
          <ac:chgData name="Eric Rosow" userId="8c589bd5-afea-4e4b-97b4-a55891c8349b" providerId="ADAL" clId="{EB5C09C7-7D09-0943-9764-CB6CF4C55D31}" dt="2021-10-11T02:17:22.983" v="87"/>
          <ac:spMkLst>
            <pc:docMk/>
            <pc:sldMk cId="3210506946" sldId="2076138281"/>
            <ac:spMk id="421" creationId="{EFA862B3-ECB8-C940-B14E-D9E17CF8849D}"/>
          </ac:spMkLst>
        </pc:spChg>
        <pc:spChg chg="mod">
          <ac:chgData name="Eric Rosow" userId="8c589bd5-afea-4e4b-97b4-a55891c8349b" providerId="ADAL" clId="{EB5C09C7-7D09-0943-9764-CB6CF4C55D31}" dt="2021-10-11T02:17:22.983" v="87"/>
          <ac:spMkLst>
            <pc:docMk/>
            <pc:sldMk cId="3210506946" sldId="2076138281"/>
            <ac:spMk id="422" creationId="{5CCA654F-DDBC-ED4C-A00D-D4289DE28EFB}"/>
          </ac:spMkLst>
        </pc:spChg>
        <pc:spChg chg="mod">
          <ac:chgData name="Eric Rosow" userId="8c589bd5-afea-4e4b-97b4-a55891c8349b" providerId="ADAL" clId="{EB5C09C7-7D09-0943-9764-CB6CF4C55D31}" dt="2021-10-11T02:17:22.983" v="87"/>
          <ac:spMkLst>
            <pc:docMk/>
            <pc:sldMk cId="3210506946" sldId="2076138281"/>
            <ac:spMk id="423" creationId="{31FCFAA5-FFC9-AB44-970F-79B66F5E3901}"/>
          </ac:spMkLst>
        </pc:spChg>
        <pc:spChg chg="mod">
          <ac:chgData name="Eric Rosow" userId="8c589bd5-afea-4e4b-97b4-a55891c8349b" providerId="ADAL" clId="{EB5C09C7-7D09-0943-9764-CB6CF4C55D31}" dt="2021-10-11T02:17:22.983" v="87"/>
          <ac:spMkLst>
            <pc:docMk/>
            <pc:sldMk cId="3210506946" sldId="2076138281"/>
            <ac:spMk id="424" creationId="{D0D74C64-9A5C-EE49-AA48-7E4DA956E500}"/>
          </ac:spMkLst>
        </pc:spChg>
        <pc:spChg chg="mod">
          <ac:chgData name="Eric Rosow" userId="8c589bd5-afea-4e4b-97b4-a55891c8349b" providerId="ADAL" clId="{EB5C09C7-7D09-0943-9764-CB6CF4C55D31}" dt="2021-10-11T02:17:22.983" v="87"/>
          <ac:spMkLst>
            <pc:docMk/>
            <pc:sldMk cId="3210506946" sldId="2076138281"/>
            <ac:spMk id="425" creationId="{E8B25601-3075-6441-A967-C5C73D2EAD96}"/>
          </ac:spMkLst>
        </pc:spChg>
        <pc:spChg chg="mod">
          <ac:chgData name="Eric Rosow" userId="8c589bd5-afea-4e4b-97b4-a55891c8349b" providerId="ADAL" clId="{EB5C09C7-7D09-0943-9764-CB6CF4C55D31}" dt="2021-10-11T02:17:22.983" v="87"/>
          <ac:spMkLst>
            <pc:docMk/>
            <pc:sldMk cId="3210506946" sldId="2076138281"/>
            <ac:spMk id="426" creationId="{BE1FF82B-04EA-4649-B0DF-BB6F779407D8}"/>
          </ac:spMkLst>
        </pc:spChg>
        <pc:spChg chg="mod">
          <ac:chgData name="Eric Rosow" userId="8c589bd5-afea-4e4b-97b4-a55891c8349b" providerId="ADAL" clId="{EB5C09C7-7D09-0943-9764-CB6CF4C55D31}" dt="2021-10-11T02:17:22.983" v="87"/>
          <ac:spMkLst>
            <pc:docMk/>
            <pc:sldMk cId="3210506946" sldId="2076138281"/>
            <ac:spMk id="427" creationId="{A5E4F3F7-724F-EA4B-80B2-BBEFDEBBAD78}"/>
          </ac:spMkLst>
        </pc:spChg>
        <pc:spChg chg="mod">
          <ac:chgData name="Eric Rosow" userId="8c589bd5-afea-4e4b-97b4-a55891c8349b" providerId="ADAL" clId="{EB5C09C7-7D09-0943-9764-CB6CF4C55D31}" dt="2021-10-11T02:17:22.983" v="87"/>
          <ac:spMkLst>
            <pc:docMk/>
            <pc:sldMk cId="3210506946" sldId="2076138281"/>
            <ac:spMk id="428" creationId="{EEB55899-A8CA-1E47-811B-B0A28FF89DA4}"/>
          </ac:spMkLst>
        </pc:spChg>
        <pc:spChg chg="mod">
          <ac:chgData name="Eric Rosow" userId="8c589bd5-afea-4e4b-97b4-a55891c8349b" providerId="ADAL" clId="{EB5C09C7-7D09-0943-9764-CB6CF4C55D31}" dt="2021-10-11T02:17:22.983" v="87"/>
          <ac:spMkLst>
            <pc:docMk/>
            <pc:sldMk cId="3210506946" sldId="2076138281"/>
            <ac:spMk id="429" creationId="{F4968430-E5BD-CB4B-9588-303236B92AD1}"/>
          </ac:spMkLst>
        </pc:spChg>
        <pc:spChg chg="mod">
          <ac:chgData name="Eric Rosow" userId="8c589bd5-afea-4e4b-97b4-a55891c8349b" providerId="ADAL" clId="{EB5C09C7-7D09-0943-9764-CB6CF4C55D31}" dt="2021-10-11T02:17:22.983" v="87"/>
          <ac:spMkLst>
            <pc:docMk/>
            <pc:sldMk cId="3210506946" sldId="2076138281"/>
            <ac:spMk id="430" creationId="{D5050212-D45F-AE48-AEC2-D4E82132A6A1}"/>
          </ac:spMkLst>
        </pc:spChg>
        <pc:spChg chg="mod">
          <ac:chgData name="Eric Rosow" userId="8c589bd5-afea-4e4b-97b4-a55891c8349b" providerId="ADAL" clId="{EB5C09C7-7D09-0943-9764-CB6CF4C55D31}" dt="2021-10-11T02:17:22.983" v="87"/>
          <ac:spMkLst>
            <pc:docMk/>
            <pc:sldMk cId="3210506946" sldId="2076138281"/>
            <ac:spMk id="431" creationId="{165CFE14-3B22-3345-9AEF-ECFCBAF57B11}"/>
          </ac:spMkLst>
        </pc:spChg>
        <pc:spChg chg="mod">
          <ac:chgData name="Eric Rosow" userId="8c589bd5-afea-4e4b-97b4-a55891c8349b" providerId="ADAL" clId="{EB5C09C7-7D09-0943-9764-CB6CF4C55D31}" dt="2021-10-11T02:17:22.983" v="87"/>
          <ac:spMkLst>
            <pc:docMk/>
            <pc:sldMk cId="3210506946" sldId="2076138281"/>
            <ac:spMk id="432" creationId="{08F779A7-8728-C448-8872-F5365405A683}"/>
          </ac:spMkLst>
        </pc:spChg>
        <pc:spChg chg="mod">
          <ac:chgData name="Eric Rosow" userId="8c589bd5-afea-4e4b-97b4-a55891c8349b" providerId="ADAL" clId="{EB5C09C7-7D09-0943-9764-CB6CF4C55D31}" dt="2021-10-11T02:17:22.983" v="87"/>
          <ac:spMkLst>
            <pc:docMk/>
            <pc:sldMk cId="3210506946" sldId="2076138281"/>
            <ac:spMk id="433" creationId="{06A04EE7-C2A3-4648-A796-3C12FEA84F30}"/>
          </ac:spMkLst>
        </pc:spChg>
        <pc:spChg chg="mod">
          <ac:chgData name="Eric Rosow" userId="8c589bd5-afea-4e4b-97b4-a55891c8349b" providerId="ADAL" clId="{EB5C09C7-7D09-0943-9764-CB6CF4C55D31}" dt="2021-10-11T02:17:22.983" v="87"/>
          <ac:spMkLst>
            <pc:docMk/>
            <pc:sldMk cId="3210506946" sldId="2076138281"/>
            <ac:spMk id="434" creationId="{F4755BD6-0E3D-4041-9DFB-72603D90D4EF}"/>
          </ac:spMkLst>
        </pc:spChg>
        <pc:spChg chg="mod">
          <ac:chgData name="Eric Rosow" userId="8c589bd5-afea-4e4b-97b4-a55891c8349b" providerId="ADAL" clId="{EB5C09C7-7D09-0943-9764-CB6CF4C55D31}" dt="2021-10-11T02:17:22.983" v="87"/>
          <ac:spMkLst>
            <pc:docMk/>
            <pc:sldMk cId="3210506946" sldId="2076138281"/>
            <ac:spMk id="435" creationId="{9A66B657-B5AD-D143-8048-79F6A2BEE2C3}"/>
          </ac:spMkLst>
        </pc:spChg>
        <pc:spChg chg="mod">
          <ac:chgData name="Eric Rosow" userId="8c589bd5-afea-4e4b-97b4-a55891c8349b" providerId="ADAL" clId="{EB5C09C7-7D09-0943-9764-CB6CF4C55D31}" dt="2021-10-11T02:17:22.983" v="87"/>
          <ac:spMkLst>
            <pc:docMk/>
            <pc:sldMk cId="3210506946" sldId="2076138281"/>
            <ac:spMk id="436" creationId="{32054E05-A62B-0E4E-8049-D0F5BE27594C}"/>
          </ac:spMkLst>
        </pc:spChg>
        <pc:spChg chg="mod">
          <ac:chgData name="Eric Rosow" userId="8c589bd5-afea-4e4b-97b4-a55891c8349b" providerId="ADAL" clId="{EB5C09C7-7D09-0943-9764-CB6CF4C55D31}" dt="2021-10-11T02:17:22.983" v="87"/>
          <ac:spMkLst>
            <pc:docMk/>
            <pc:sldMk cId="3210506946" sldId="2076138281"/>
            <ac:spMk id="437" creationId="{FD65CEBF-14CA-4841-849C-0C46C048B7CB}"/>
          </ac:spMkLst>
        </pc:spChg>
        <pc:spChg chg="mod">
          <ac:chgData name="Eric Rosow" userId="8c589bd5-afea-4e4b-97b4-a55891c8349b" providerId="ADAL" clId="{EB5C09C7-7D09-0943-9764-CB6CF4C55D31}" dt="2021-10-11T02:17:22.983" v="87"/>
          <ac:spMkLst>
            <pc:docMk/>
            <pc:sldMk cId="3210506946" sldId="2076138281"/>
            <ac:spMk id="438" creationId="{9017E6F1-A8C2-4C41-BA76-F65BCB728046}"/>
          </ac:spMkLst>
        </pc:spChg>
        <pc:spChg chg="mod">
          <ac:chgData name="Eric Rosow" userId="8c589bd5-afea-4e4b-97b4-a55891c8349b" providerId="ADAL" clId="{EB5C09C7-7D09-0943-9764-CB6CF4C55D31}" dt="2021-10-11T02:17:22.983" v="87"/>
          <ac:spMkLst>
            <pc:docMk/>
            <pc:sldMk cId="3210506946" sldId="2076138281"/>
            <ac:spMk id="439" creationId="{A38B787E-F5B6-654C-AC72-89BFBB2DA619}"/>
          </ac:spMkLst>
        </pc:spChg>
        <pc:spChg chg="mod">
          <ac:chgData name="Eric Rosow" userId="8c589bd5-afea-4e4b-97b4-a55891c8349b" providerId="ADAL" clId="{EB5C09C7-7D09-0943-9764-CB6CF4C55D31}" dt="2021-10-11T02:17:22.983" v="87"/>
          <ac:spMkLst>
            <pc:docMk/>
            <pc:sldMk cId="3210506946" sldId="2076138281"/>
            <ac:spMk id="440" creationId="{A55ED1D1-547E-F049-BA41-C9A918D62FC2}"/>
          </ac:spMkLst>
        </pc:spChg>
        <pc:spChg chg="mod">
          <ac:chgData name="Eric Rosow" userId="8c589bd5-afea-4e4b-97b4-a55891c8349b" providerId="ADAL" clId="{EB5C09C7-7D09-0943-9764-CB6CF4C55D31}" dt="2021-10-11T02:17:22.983" v="87"/>
          <ac:spMkLst>
            <pc:docMk/>
            <pc:sldMk cId="3210506946" sldId="2076138281"/>
            <ac:spMk id="441" creationId="{188C11A6-E227-BF4C-8353-8AEC829C5E1B}"/>
          </ac:spMkLst>
        </pc:spChg>
        <pc:spChg chg="mod">
          <ac:chgData name="Eric Rosow" userId="8c589bd5-afea-4e4b-97b4-a55891c8349b" providerId="ADAL" clId="{EB5C09C7-7D09-0943-9764-CB6CF4C55D31}" dt="2021-10-11T02:17:22.983" v="87"/>
          <ac:spMkLst>
            <pc:docMk/>
            <pc:sldMk cId="3210506946" sldId="2076138281"/>
            <ac:spMk id="442" creationId="{593D5C3C-F598-C143-B776-1D60E8BE1CB8}"/>
          </ac:spMkLst>
        </pc:spChg>
        <pc:spChg chg="mod">
          <ac:chgData name="Eric Rosow" userId="8c589bd5-afea-4e4b-97b4-a55891c8349b" providerId="ADAL" clId="{EB5C09C7-7D09-0943-9764-CB6CF4C55D31}" dt="2021-10-11T02:17:22.983" v="87"/>
          <ac:spMkLst>
            <pc:docMk/>
            <pc:sldMk cId="3210506946" sldId="2076138281"/>
            <ac:spMk id="443" creationId="{1F765653-0FE2-2043-BE2C-0AE3A2014653}"/>
          </ac:spMkLst>
        </pc:spChg>
        <pc:spChg chg="mod">
          <ac:chgData name="Eric Rosow" userId="8c589bd5-afea-4e4b-97b4-a55891c8349b" providerId="ADAL" clId="{EB5C09C7-7D09-0943-9764-CB6CF4C55D31}" dt="2021-10-11T02:17:22.983" v="87"/>
          <ac:spMkLst>
            <pc:docMk/>
            <pc:sldMk cId="3210506946" sldId="2076138281"/>
            <ac:spMk id="444" creationId="{F07C77D7-A81E-134A-9C25-CB714A469393}"/>
          </ac:spMkLst>
        </pc:spChg>
        <pc:spChg chg="mod">
          <ac:chgData name="Eric Rosow" userId="8c589bd5-afea-4e4b-97b4-a55891c8349b" providerId="ADAL" clId="{EB5C09C7-7D09-0943-9764-CB6CF4C55D31}" dt="2021-10-11T02:17:22.983" v="87"/>
          <ac:spMkLst>
            <pc:docMk/>
            <pc:sldMk cId="3210506946" sldId="2076138281"/>
            <ac:spMk id="445" creationId="{715ED047-90B7-DA43-BD48-27A64EDE72CF}"/>
          </ac:spMkLst>
        </pc:spChg>
        <pc:spChg chg="mod">
          <ac:chgData name="Eric Rosow" userId="8c589bd5-afea-4e4b-97b4-a55891c8349b" providerId="ADAL" clId="{EB5C09C7-7D09-0943-9764-CB6CF4C55D31}" dt="2021-10-11T02:17:22.983" v="87"/>
          <ac:spMkLst>
            <pc:docMk/>
            <pc:sldMk cId="3210506946" sldId="2076138281"/>
            <ac:spMk id="446" creationId="{073471A8-CC3F-704A-9514-DEC309A19589}"/>
          </ac:spMkLst>
        </pc:spChg>
        <pc:spChg chg="mod">
          <ac:chgData name="Eric Rosow" userId="8c589bd5-afea-4e4b-97b4-a55891c8349b" providerId="ADAL" clId="{EB5C09C7-7D09-0943-9764-CB6CF4C55D31}" dt="2021-10-11T02:17:22.983" v="87"/>
          <ac:spMkLst>
            <pc:docMk/>
            <pc:sldMk cId="3210506946" sldId="2076138281"/>
            <ac:spMk id="447" creationId="{0C64E509-EEEA-3C4C-9492-5A1AB5BE92B5}"/>
          </ac:spMkLst>
        </pc:spChg>
        <pc:spChg chg="mod">
          <ac:chgData name="Eric Rosow" userId="8c589bd5-afea-4e4b-97b4-a55891c8349b" providerId="ADAL" clId="{EB5C09C7-7D09-0943-9764-CB6CF4C55D31}" dt="2021-10-11T02:17:22.983" v="87"/>
          <ac:spMkLst>
            <pc:docMk/>
            <pc:sldMk cId="3210506946" sldId="2076138281"/>
            <ac:spMk id="448" creationId="{4C59A963-64DE-3D49-B97C-2903D86173CB}"/>
          </ac:spMkLst>
        </pc:spChg>
        <pc:spChg chg="mod">
          <ac:chgData name="Eric Rosow" userId="8c589bd5-afea-4e4b-97b4-a55891c8349b" providerId="ADAL" clId="{EB5C09C7-7D09-0943-9764-CB6CF4C55D31}" dt="2021-10-11T02:17:22.983" v="87"/>
          <ac:spMkLst>
            <pc:docMk/>
            <pc:sldMk cId="3210506946" sldId="2076138281"/>
            <ac:spMk id="449" creationId="{FE0EB427-2EC8-EC43-9A39-EF1361E68B93}"/>
          </ac:spMkLst>
        </pc:spChg>
        <pc:spChg chg="mod">
          <ac:chgData name="Eric Rosow" userId="8c589bd5-afea-4e4b-97b4-a55891c8349b" providerId="ADAL" clId="{EB5C09C7-7D09-0943-9764-CB6CF4C55D31}" dt="2021-10-11T02:17:22.983" v="87"/>
          <ac:spMkLst>
            <pc:docMk/>
            <pc:sldMk cId="3210506946" sldId="2076138281"/>
            <ac:spMk id="450" creationId="{6F0D8614-D42D-634F-BB78-47C8113AE15E}"/>
          </ac:spMkLst>
        </pc:spChg>
        <pc:spChg chg="mod">
          <ac:chgData name="Eric Rosow" userId="8c589bd5-afea-4e4b-97b4-a55891c8349b" providerId="ADAL" clId="{EB5C09C7-7D09-0943-9764-CB6CF4C55D31}" dt="2021-10-11T02:17:22.983" v="87"/>
          <ac:spMkLst>
            <pc:docMk/>
            <pc:sldMk cId="3210506946" sldId="2076138281"/>
            <ac:spMk id="451" creationId="{DCE9A246-B5ED-BC4B-B781-8415083825DC}"/>
          </ac:spMkLst>
        </pc:spChg>
        <pc:spChg chg="mod">
          <ac:chgData name="Eric Rosow" userId="8c589bd5-afea-4e4b-97b4-a55891c8349b" providerId="ADAL" clId="{EB5C09C7-7D09-0943-9764-CB6CF4C55D31}" dt="2021-10-11T02:17:22.983" v="87"/>
          <ac:spMkLst>
            <pc:docMk/>
            <pc:sldMk cId="3210506946" sldId="2076138281"/>
            <ac:spMk id="452" creationId="{38340A0F-1FC5-AF4D-8BE4-171E0FC1C52A}"/>
          </ac:spMkLst>
        </pc:spChg>
        <pc:spChg chg="mod">
          <ac:chgData name="Eric Rosow" userId="8c589bd5-afea-4e4b-97b4-a55891c8349b" providerId="ADAL" clId="{EB5C09C7-7D09-0943-9764-CB6CF4C55D31}" dt="2021-10-11T02:17:22.983" v="87"/>
          <ac:spMkLst>
            <pc:docMk/>
            <pc:sldMk cId="3210506946" sldId="2076138281"/>
            <ac:spMk id="453" creationId="{45FD0E88-6A8E-194B-8828-D2F8A73E945D}"/>
          </ac:spMkLst>
        </pc:spChg>
        <pc:spChg chg="mod">
          <ac:chgData name="Eric Rosow" userId="8c589bd5-afea-4e4b-97b4-a55891c8349b" providerId="ADAL" clId="{EB5C09C7-7D09-0943-9764-CB6CF4C55D31}" dt="2021-10-11T02:17:22.983" v="87"/>
          <ac:spMkLst>
            <pc:docMk/>
            <pc:sldMk cId="3210506946" sldId="2076138281"/>
            <ac:spMk id="454" creationId="{3D318ECB-A060-094A-8B16-89EC74187435}"/>
          </ac:spMkLst>
        </pc:spChg>
        <pc:spChg chg="mod">
          <ac:chgData name="Eric Rosow" userId="8c589bd5-afea-4e4b-97b4-a55891c8349b" providerId="ADAL" clId="{EB5C09C7-7D09-0943-9764-CB6CF4C55D31}" dt="2021-10-11T02:17:22.983" v="87"/>
          <ac:spMkLst>
            <pc:docMk/>
            <pc:sldMk cId="3210506946" sldId="2076138281"/>
            <ac:spMk id="455" creationId="{FA5E4506-9B3A-614A-9D97-FFB750F339CD}"/>
          </ac:spMkLst>
        </pc:spChg>
        <pc:spChg chg="mod">
          <ac:chgData name="Eric Rosow" userId="8c589bd5-afea-4e4b-97b4-a55891c8349b" providerId="ADAL" clId="{EB5C09C7-7D09-0943-9764-CB6CF4C55D31}" dt="2021-10-11T02:17:22.983" v="87"/>
          <ac:spMkLst>
            <pc:docMk/>
            <pc:sldMk cId="3210506946" sldId="2076138281"/>
            <ac:spMk id="456" creationId="{3C7593A6-1748-3E4B-ACC2-45D7BA05B7DB}"/>
          </ac:spMkLst>
        </pc:spChg>
        <pc:spChg chg="mod">
          <ac:chgData name="Eric Rosow" userId="8c589bd5-afea-4e4b-97b4-a55891c8349b" providerId="ADAL" clId="{EB5C09C7-7D09-0943-9764-CB6CF4C55D31}" dt="2021-10-11T02:17:22.983" v="87"/>
          <ac:spMkLst>
            <pc:docMk/>
            <pc:sldMk cId="3210506946" sldId="2076138281"/>
            <ac:spMk id="457" creationId="{F5356EA4-4657-E64D-9776-792C57D60D71}"/>
          </ac:spMkLst>
        </pc:spChg>
        <pc:spChg chg="mod">
          <ac:chgData name="Eric Rosow" userId="8c589bd5-afea-4e4b-97b4-a55891c8349b" providerId="ADAL" clId="{EB5C09C7-7D09-0943-9764-CB6CF4C55D31}" dt="2021-10-11T02:17:22.983" v="87"/>
          <ac:spMkLst>
            <pc:docMk/>
            <pc:sldMk cId="3210506946" sldId="2076138281"/>
            <ac:spMk id="458" creationId="{49C12C79-7C83-EC41-B2AE-BE3827CD1927}"/>
          </ac:spMkLst>
        </pc:spChg>
        <pc:spChg chg="mod">
          <ac:chgData name="Eric Rosow" userId="8c589bd5-afea-4e4b-97b4-a55891c8349b" providerId="ADAL" clId="{EB5C09C7-7D09-0943-9764-CB6CF4C55D31}" dt="2021-10-11T02:17:22.983" v="87"/>
          <ac:spMkLst>
            <pc:docMk/>
            <pc:sldMk cId="3210506946" sldId="2076138281"/>
            <ac:spMk id="459" creationId="{BADCB7CE-7A50-EE45-98E0-FB7EE159D339}"/>
          </ac:spMkLst>
        </pc:spChg>
        <pc:spChg chg="mod">
          <ac:chgData name="Eric Rosow" userId="8c589bd5-afea-4e4b-97b4-a55891c8349b" providerId="ADAL" clId="{EB5C09C7-7D09-0943-9764-CB6CF4C55D31}" dt="2021-10-11T02:17:22.983" v="87"/>
          <ac:spMkLst>
            <pc:docMk/>
            <pc:sldMk cId="3210506946" sldId="2076138281"/>
            <ac:spMk id="460" creationId="{5957A29F-6501-F346-A70D-7C750765E627}"/>
          </ac:spMkLst>
        </pc:spChg>
        <pc:spChg chg="mod">
          <ac:chgData name="Eric Rosow" userId="8c589bd5-afea-4e4b-97b4-a55891c8349b" providerId="ADAL" clId="{EB5C09C7-7D09-0943-9764-CB6CF4C55D31}" dt="2021-10-11T02:17:22.983" v="87"/>
          <ac:spMkLst>
            <pc:docMk/>
            <pc:sldMk cId="3210506946" sldId="2076138281"/>
            <ac:spMk id="461" creationId="{966AB13E-359A-0B42-91BC-A0259B64DDB9}"/>
          </ac:spMkLst>
        </pc:spChg>
        <pc:spChg chg="mod">
          <ac:chgData name="Eric Rosow" userId="8c589bd5-afea-4e4b-97b4-a55891c8349b" providerId="ADAL" clId="{EB5C09C7-7D09-0943-9764-CB6CF4C55D31}" dt="2021-10-11T02:17:22.983" v="87"/>
          <ac:spMkLst>
            <pc:docMk/>
            <pc:sldMk cId="3210506946" sldId="2076138281"/>
            <ac:spMk id="462" creationId="{7DD74D09-915B-F641-BE11-EEC97970BD34}"/>
          </ac:spMkLst>
        </pc:spChg>
        <pc:spChg chg="mod">
          <ac:chgData name="Eric Rosow" userId="8c589bd5-afea-4e4b-97b4-a55891c8349b" providerId="ADAL" clId="{EB5C09C7-7D09-0943-9764-CB6CF4C55D31}" dt="2021-10-11T02:17:22.983" v="87"/>
          <ac:spMkLst>
            <pc:docMk/>
            <pc:sldMk cId="3210506946" sldId="2076138281"/>
            <ac:spMk id="463" creationId="{F393FB60-FB33-5448-A2B0-44F2771247ED}"/>
          </ac:spMkLst>
        </pc:spChg>
        <pc:spChg chg="mod">
          <ac:chgData name="Eric Rosow" userId="8c589bd5-afea-4e4b-97b4-a55891c8349b" providerId="ADAL" clId="{EB5C09C7-7D09-0943-9764-CB6CF4C55D31}" dt="2021-10-11T02:17:22.983" v="87"/>
          <ac:spMkLst>
            <pc:docMk/>
            <pc:sldMk cId="3210506946" sldId="2076138281"/>
            <ac:spMk id="464" creationId="{D0DBDC44-F088-5346-8E49-B9765E56ACA9}"/>
          </ac:spMkLst>
        </pc:spChg>
        <pc:spChg chg="mod">
          <ac:chgData name="Eric Rosow" userId="8c589bd5-afea-4e4b-97b4-a55891c8349b" providerId="ADAL" clId="{EB5C09C7-7D09-0943-9764-CB6CF4C55D31}" dt="2021-10-11T02:17:22.983" v="87"/>
          <ac:spMkLst>
            <pc:docMk/>
            <pc:sldMk cId="3210506946" sldId="2076138281"/>
            <ac:spMk id="465" creationId="{A5C30161-1133-334F-9428-956C2378C162}"/>
          </ac:spMkLst>
        </pc:spChg>
        <pc:spChg chg="mod">
          <ac:chgData name="Eric Rosow" userId="8c589bd5-afea-4e4b-97b4-a55891c8349b" providerId="ADAL" clId="{EB5C09C7-7D09-0943-9764-CB6CF4C55D31}" dt="2021-10-11T02:17:22.983" v="87"/>
          <ac:spMkLst>
            <pc:docMk/>
            <pc:sldMk cId="3210506946" sldId="2076138281"/>
            <ac:spMk id="466" creationId="{D8417ECD-E749-F647-9226-5717E39F7882}"/>
          </ac:spMkLst>
        </pc:spChg>
        <pc:spChg chg="mod">
          <ac:chgData name="Eric Rosow" userId="8c589bd5-afea-4e4b-97b4-a55891c8349b" providerId="ADAL" clId="{EB5C09C7-7D09-0943-9764-CB6CF4C55D31}" dt="2021-10-11T02:17:22.983" v="87"/>
          <ac:spMkLst>
            <pc:docMk/>
            <pc:sldMk cId="3210506946" sldId="2076138281"/>
            <ac:spMk id="467" creationId="{6B4077BD-2BDD-1C4B-9227-942CC00C9428}"/>
          </ac:spMkLst>
        </pc:spChg>
        <pc:spChg chg="mod">
          <ac:chgData name="Eric Rosow" userId="8c589bd5-afea-4e4b-97b4-a55891c8349b" providerId="ADAL" clId="{EB5C09C7-7D09-0943-9764-CB6CF4C55D31}" dt="2021-10-11T02:17:22.983" v="87"/>
          <ac:spMkLst>
            <pc:docMk/>
            <pc:sldMk cId="3210506946" sldId="2076138281"/>
            <ac:spMk id="468" creationId="{408B4A2D-8066-074D-9AAD-6E2BB30F9E04}"/>
          </ac:spMkLst>
        </pc:spChg>
        <pc:spChg chg="mod">
          <ac:chgData name="Eric Rosow" userId="8c589bd5-afea-4e4b-97b4-a55891c8349b" providerId="ADAL" clId="{EB5C09C7-7D09-0943-9764-CB6CF4C55D31}" dt="2021-10-11T02:17:22.983" v="87"/>
          <ac:spMkLst>
            <pc:docMk/>
            <pc:sldMk cId="3210506946" sldId="2076138281"/>
            <ac:spMk id="469" creationId="{A2FE0842-7A85-024D-B106-FF3396DB046E}"/>
          </ac:spMkLst>
        </pc:spChg>
        <pc:spChg chg="mod">
          <ac:chgData name="Eric Rosow" userId="8c589bd5-afea-4e4b-97b4-a55891c8349b" providerId="ADAL" clId="{EB5C09C7-7D09-0943-9764-CB6CF4C55D31}" dt="2021-10-11T02:17:22.983" v="87"/>
          <ac:spMkLst>
            <pc:docMk/>
            <pc:sldMk cId="3210506946" sldId="2076138281"/>
            <ac:spMk id="470" creationId="{D46885BA-5198-4045-915F-9D008DEA5755}"/>
          </ac:spMkLst>
        </pc:spChg>
        <pc:spChg chg="mod">
          <ac:chgData name="Eric Rosow" userId="8c589bd5-afea-4e4b-97b4-a55891c8349b" providerId="ADAL" clId="{EB5C09C7-7D09-0943-9764-CB6CF4C55D31}" dt="2021-10-11T02:17:22.983" v="87"/>
          <ac:spMkLst>
            <pc:docMk/>
            <pc:sldMk cId="3210506946" sldId="2076138281"/>
            <ac:spMk id="471" creationId="{16BAEE2B-D133-7449-B68E-3BBA90E34B76}"/>
          </ac:spMkLst>
        </pc:spChg>
        <pc:spChg chg="mod">
          <ac:chgData name="Eric Rosow" userId="8c589bd5-afea-4e4b-97b4-a55891c8349b" providerId="ADAL" clId="{EB5C09C7-7D09-0943-9764-CB6CF4C55D31}" dt="2021-10-11T02:17:22.983" v="87"/>
          <ac:spMkLst>
            <pc:docMk/>
            <pc:sldMk cId="3210506946" sldId="2076138281"/>
            <ac:spMk id="472" creationId="{B2B61D6E-30DA-0047-AB85-6FC714F97DFD}"/>
          </ac:spMkLst>
        </pc:spChg>
        <pc:spChg chg="mod">
          <ac:chgData name="Eric Rosow" userId="8c589bd5-afea-4e4b-97b4-a55891c8349b" providerId="ADAL" clId="{EB5C09C7-7D09-0943-9764-CB6CF4C55D31}" dt="2021-10-11T02:17:22.983" v="87"/>
          <ac:spMkLst>
            <pc:docMk/>
            <pc:sldMk cId="3210506946" sldId="2076138281"/>
            <ac:spMk id="473" creationId="{E42F9D5B-15A3-A34C-A142-F50ADAD906DD}"/>
          </ac:spMkLst>
        </pc:spChg>
        <pc:spChg chg="mod">
          <ac:chgData name="Eric Rosow" userId="8c589bd5-afea-4e4b-97b4-a55891c8349b" providerId="ADAL" clId="{EB5C09C7-7D09-0943-9764-CB6CF4C55D31}" dt="2021-10-11T02:17:22.983" v="87"/>
          <ac:spMkLst>
            <pc:docMk/>
            <pc:sldMk cId="3210506946" sldId="2076138281"/>
            <ac:spMk id="474" creationId="{835B141C-3427-3549-A536-D360C6C78B9F}"/>
          </ac:spMkLst>
        </pc:spChg>
        <pc:spChg chg="mod">
          <ac:chgData name="Eric Rosow" userId="8c589bd5-afea-4e4b-97b4-a55891c8349b" providerId="ADAL" clId="{EB5C09C7-7D09-0943-9764-CB6CF4C55D31}" dt="2021-10-11T02:17:22.983" v="87"/>
          <ac:spMkLst>
            <pc:docMk/>
            <pc:sldMk cId="3210506946" sldId="2076138281"/>
            <ac:spMk id="475" creationId="{618D1A67-DFE7-9747-9726-F4151338BEA1}"/>
          </ac:spMkLst>
        </pc:spChg>
        <pc:spChg chg="mod">
          <ac:chgData name="Eric Rosow" userId="8c589bd5-afea-4e4b-97b4-a55891c8349b" providerId="ADAL" clId="{EB5C09C7-7D09-0943-9764-CB6CF4C55D31}" dt="2021-10-11T02:17:22.983" v="87"/>
          <ac:spMkLst>
            <pc:docMk/>
            <pc:sldMk cId="3210506946" sldId="2076138281"/>
            <ac:spMk id="476" creationId="{0B3FBC5E-8B99-9F4D-BB7E-F262C5D79014}"/>
          </ac:spMkLst>
        </pc:spChg>
        <pc:spChg chg="mod">
          <ac:chgData name="Eric Rosow" userId="8c589bd5-afea-4e4b-97b4-a55891c8349b" providerId="ADAL" clId="{EB5C09C7-7D09-0943-9764-CB6CF4C55D31}" dt="2021-10-11T02:17:22.983" v="87"/>
          <ac:spMkLst>
            <pc:docMk/>
            <pc:sldMk cId="3210506946" sldId="2076138281"/>
            <ac:spMk id="477" creationId="{2768A5BE-FC53-9948-AAE3-7C53A45CA64B}"/>
          </ac:spMkLst>
        </pc:spChg>
        <pc:spChg chg="mod">
          <ac:chgData name="Eric Rosow" userId="8c589bd5-afea-4e4b-97b4-a55891c8349b" providerId="ADAL" clId="{EB5C09C7-7D09-0943-9764-CB6CF4C55D31}" dt="2021-10-11T02:17:22.983" v="87"/>
          <ac:spMkLst>
            <pc:docMk/>
            <pc:sldMk cId="3210506946" sldId="2076138281"/>
            <ac:spMk id="478" creationId="{705BE409-5481-0043-92CA-80E91D3B8571}"/>
          </ac:spMkLst>
        </pc:spChg>
        <pc:spChg chg="mod">
          <ac:chgData name="Eric Rosow" userId="8c589bd5-afea-4e4b-97b4-a55891c8349b" providerId="ADAL" clId="{EB5C09C7-7D09-0943-9764-CB6CF4C55D31}" dt="2021-10-11T02:17:22.983" v="87"/>
          <ac:spMkLst>
            <pc:docMk/>
            <pc:sldMk cId="3210506946" sldId="2076138281"/>
            <ac:spMk id="479" creationId="{EC323488-9531-AC4F-874A-438C085FBD17}"/>
          </ac:spMkLst>
        </pc:spChg>
        <pc:spChg chg="mod">
          <ac:chgData name="Eric Rosow" userId="8c589bd5-afea-4e4b-97b4-a55891c8349b" providerId="ADAL" clId="{EB5C09C7-7D09-0943-9764-CB6CF4C55D31}" dt="2021-10-11T02:17:22.983" v="87"/>
          <ac:spMkLst>
            <pc:docMk/>
            <pc:sldMk cId="3210506946" sldId="2076138281"/>
            <ac:spMk id="480" creationId="{837BD8D7-B57A-0B49-BD7C-B2D8964A42A9}"/>
          </ac:spMkLst>
        </pc:spChg>
        <pc:spChg chg="mod">
          <ac:chgData name="Eric Rosow" userId="8c589bd5-afea-4e4b-97b4-a55891c8349b" providerId="ADAL" clId="{EB5C09C7-7D09-0943-9764-CB6CF4C55D31}" dt="2021-10-11T02:17:22.983" v="87"/>
          <ac:spMkLst>
            <pc:docMk/>
            <pc:sldMk cId="3210506946" sldId="2076138281"/>
            <ac:spMk id="481" creationId="{BFB610F3-9ECD-564F-BA3E-D84A98F845BF}"/>
          </ac:spMkLst>
        </pc:spChg>
        <pc:spChg chg="mod">
          <ac:chgData name="Eric Rosow" userId="8c589bd5-afea-4e4b-97b4-a55891c8349b" providerId="ADAL" clId="{EB5C09C7-7D09-0943-9764-CB6CF4C55D31}" dt="2021-10-11T02:17:22.983" v="87"/>
          <ac:spMkLst>
            <pc:docMk/>
            <pc:sldMk cId="3210506946" sldId="2076138281"/>
            <ac:spMk id="482" creationId="{FDA0EAAC-EAF9-5B4F-B656-449DA87C5A0B}"/>
          </ac:spMkLst>
        </pc:spChg>
        <pc:spChg chg="mod">
          <ac:chgData name="Eric Rosow" userId="8c589bd5-afea-4e4b-97b4-a55891c8349b" providerId="ADAL" clId="{EB5C09C7-7D09-0943-9764-CB6CF4C55D31}" dt="2021-10-11T02:17:22.983" v="87"/>
          <ac:spMkLst>
            <pc:docMk/>
            <pc:sldMk cId="3210506946" sldId="2076138281"/>
            <ac:spMk id="483" creationId="{20C1A629-8764-8B44-9721-04771E4D1E59}"/>
          </ac:spMkLst>
        </pc:spChg>
        <pc:spChg chg="mod">
          <ac:chgData name="Eric Rosow" userId="8c589bd5-afea-4e4b-97b4-a55891c8349b" providerId="ADAL" clId="{EB5C09C7-7D09-0943-9764-CB6CF4C55D31}" dt="2021-10-11T02:17:22.983" v="87"/>
          <ac:spMkLst>
            <pc:docMk/>
            <pc:sldMk cId="3210506946" sldId="2076138281"/>
            <ac:spMk id="484" creationId="{6F77846F-1CDC-BD47-8A57-7D42F16623CA}"/>
          </ac:spMkLst>
        </pc:spChg>
        <pc:spChg chg="mod">
          <ac:chgData name="Eric Rosow" userId="8c589bd5-afea-4e4b-97b4-a55891c8349b" providerId="ADAL" clId="{EB5C09C7-7D09-0943-9764-CB6CF4C55D31}" dt="2021-10-11T02:17:22.983" v="87"/>
          <ac:spMkLst>
            <pc:docMk/>
            <pc:sldMk cId="3210506946" sldId="2076138281"/>
            <ac:spMk id="485" creationId="{080C9C43-7588-5F4C-8B8A-82F987E19169}"/>
          </ac:spMkLst>
        </pc:spChg>
        <pc:spChg chg="mod">
          <ac:chgData name="Eric Rosow" userId="8c589bd5-afea-4e4b-97b4-a55891c8349b" providerId="ADAL" clId="{EB5C09C7-7D09-0943-9764-CB6CF4C55D31}" dt="2021-10-11T02:17:22.983" v="87"/>
          <ac:spMkLst>
            <pc:docMk/>
            <pc:sldMk cId="3210506946" sldId="2076138281"/>
            <ac:spMk id="486" creationId="{BC87C318-A4D1-7D42-BEC4-C44BE790CE59}"/>
          </ac:spMkLst>
        </pc:spChg>
        <pc:spChg chg="mod">
          <ac:chgData name="Eric Rosow" userId="8c589bd5-afea-4e4b-97b4-a55891c8349b" providerId="ADAL" clId="{EB5C09C7-7D09-0943-9764-CB6CF4C55D31}" dt="2021-10-11T02:17:22.983" v="87"/>
          <ac:spMkLst>
            <pc:docMk/>
            <pc:sldMk cId="3210506946" sldId="2076138281"/>
            <ac:spMk id="487" creationId="{FE1AC0C0-9FF5-5D4C-97A6-83E03E0E3B30}"/>
          </ac:spMkLst>
        </pc:spChg>
        <pc:spChg chg="mod">
          <ac:chgData name="Eric Rosow" userId="8c589bd5-afea-4e4b-97b4-a55891c8349b" providerId="ADAL" clId="{EB5C09C7-7D09-0943-9764-CB6CF4C55D31}" dt="2021-10-11T02:17:22.983" v="87"/>
          <ac:spMkLst>
            <pc:docMk/>
            <pc:sldMk cId="3210506946" sldId="2076138281"/>
            <ac:spMk id="488" creationId="{C668FE48-98D7-AC42-8D57-021843E43926}"/>
          </ac:spMkLst>
        </pc:spChg>
        <pc:spChg chg="mod">
          <ac:chgData name="Eric Rosow" userId="8c589bd5-afea-4e4b-97b4-a55891c8349b" providerId="ADAL" clId="{EB5C09C7-7D09-0943-9764-CB6CF4C55D31}" dt="2021-10-11T02:17:22.983" v="87"/>
          <ac:spMkLst>
            <pc:docMk/>
            <pc:sldMk cId="3210506946" sldId="2076138281"/>
            <ac:spMk id="489" creationId="{3FC0730C-19A0-DA42-8B54-2A3788F9FAF3}"/>
          </ac:spMkLst>
        </pc:spChg>
        <pc:spChg chg="mod">
          <ac:chgData name="Eric Rosow" userId="8c589bd5-afea-4e4b-97b4-a55891c8349b" providerId="ADAL" clId="{EB5C09C7-7D09-0943-9764-CB6CF4C55D31}" dt="2021-10-11T02:17:22.983" v="87"/>
          <ac:spMkLst>
            <pc:docMk/>
            <pc:sldMk cId="3210506946" sldId="2076138281"/>
            <ac:spMk id="490" creationId="{D0097918-1908-4C4D-8B29-A83EC683F226}"/>
          </ac:spMkLst>
        </pc:spChg>
        <pc:spChg chg="mod">
          <ac:chgData name="Eric Rosow" userId="8c589bd5-afea-4e4b-97b4-a55891c8349b" providerId="ADAL" clId="{EB5C09C7-7D09-0943-9764-CB6CF4C55D31}" dt="2021-10-11T02:17:22.983" v="87"/>
          <ac:spMkLst>
            <pc:docMk/>
            <pc:sldMk cId="3210506946" sldId="2076138281"/>
            <ac:spMk id="491" creationId="{46BDBA1D-A5D0-A643-9995-C7BC515BDD67}"/>
          </ac:spMkLst>
        </pc:spChg>
        <pc:spChg chg="mod">
          <ac:chgData name="Eric Rosow" userId="8c589bd5-afea-4e4b-97b4-a55891c8349b" providerId="ADAL" clId="{EB5C09C7-7D09-0943-9764-CB6CF4C55D31}" dt="2021-10-11T02:17:22.983" v="87"/>
          <ac:spMkLst>
            <pc:docMk/>
            <pc:sldMk cId="3210506946" sldId="2076138281"/>
            <ac:spMk id="492" creationId="{32ABFFE5-99E0-2545-839D-59E60DE14D9E}"/>
          </ac:spMkLst>
        </pc:spChg>
        <pc:spChg chg="mod">
          <ac:chgData name="Eric Rosow" userId="8c589bd5-afea-4e4b-97b4-a55891c8349b" providerId="ADAL" clId="{EB5C09C7-7D09-0943-9764-CB6CF4C55D31}" dt="2021-10-11T02:17:22.983" v="87"/>
          <ac:spMkLst>
            <pc:docMk/>
            <pc:sldMk cId="3210506946" sldId="2076138281"/>
            <ac:spMk id="493" creationId="{BF60C1F4-09AC-954E-8D63-D142206E4987}"/>
          </ac:spMkLst>
        </pc:spChg>
        <pc:spChg chg="mod">
          <ac:chgData name="Eric Rosow" userId="8c589bd5-afea-4e4b-97b4-a55891c8349b" providerId="ADAL" clId="{EB5C09C7-7D09-0943-9764-CB6CF4C55D31}" dt="2021-10-11T02:17:22.983" v="87"/>
          <ac:spMkLst>
            <pc:docMk/>
            <pc:sldMk cId="3210506946" sldId="2076138281"/>
            <ac:spMk id="494" creationId="{9F651A6A-4B0E-6244-A649-09C88D36E5A4}"/>
          </ac:spMkLst>
        </pc:spChg>
        <pc:spChg chg="mod">
          <ac:chgData name="Eric Rosow" userId="8c589bd5-afea-4e4b-97b4-a55891c8349b" providerId="ADAL" clId="{EB5C09C7-7D09-0943-9764-CB6CF4C55D31}" dt="2021-10-11T02:17:22.983" v="87"/>
          <ac:spMkLst>
            <pc:docMk/>
            <pc:sldMk cId="3210506946" sldId="2076138281"/>
            <ac:spMk id="495" creationId="{E029818B-84D5-8242-941A-0DBBF5ABD4F6}"/>
          </ac:spMkLst>
        </pc:spChg>
        <pc:spChg chg="mod">
          <ac:chgData name="Eric Rosow" userId="8c589bd5-afea-4e4b-97b4-a55891c8349b" providerId="ADAL" clId="{EB5C09C7-7D09-0943-9764-CB6CF4C55D31}" dt="2021-10-11T02:17:22.983" v="87"/>
          <ac:spMkLst>
            <pc:docMk/>
            <pc:sldMk cId="3210506946" sldId="2076138281"/>
            <ac:spMk id="496" creationId="{CA0826DA-FF30-4847-8A17-42A867080729}"/>
          </ac:spMkLst>
        </pc:spChg>
        <pc:spChg chg="mod">
          <ac:chgData name="Eric Rosow" userId="8c589bd5-afea-4e4b-97b4-a55891c8349b" providerId="ADAL" clId="{EB5C09C7-7D09-0943-9764-CB6CF4C55D31}" dt="2021-10-11T02:17:22.983" v="87"/>
          <ac:spMkLst>
            <pc:docMk/>
            <pc:sldMk cId="3210506946" sldId="2076138281"/>
            <ac:spMk id="497" creationId="{493767DA-339A-524E-B1AA-1EBD1EFD856F}"/>
          </ac:spMkLst>
        </pc:spChg>
        <pc:spChg chg="mod">
          <ac:chgData name="Eric Rosow" userId="8c589bd5-afea-4e4b-97b4-a55891c8349b" providerId="ADAL" clId="{EB5C09C7-7D09-0943-9764-CB6CF4C55D31}" dt="2021-10-11T02:17:22.983" v="87"/>
          <ac:spMkLst>
            <pc:docMk/>
            <pc:sldMk cId="3210506946" sldId="2076138281"/>
            <ac:spMk id="498" creationId="{CF0EB290-3EE2-114D-9A5A-2FABF2629E94}"/>
          </ac:spMkLst>
        </pc:spChg>
        <pc:spChg chg="mod">
          <ac:chgData name="Eric Rosow" userId="8c589bd5-afea-4e4b-97b4-a55891c8349b" providerId="ADAL" clId="{EB5C09C7-7D09-0943-9764-CB6CF4C55D31}" dt="2021-10-11T02:17:22.983" v="87"/>
          <ac:spMkLst>
            <pc:docMk/>
            <pc:sldMk cId="3210506946" sldId="2076138281"/>
            <ac:spMk id="499" creationId="{AE7F52FE-1B6A-4347-B440-311D326481D5}"/>
          </ac:spMkLst>
        </pc:spChg>
        <pc:spChg chg="mod">
          <ac:chgData name="Eric Rosow" userId="8c589bd5-afea-4e4b-97b4-a55891c8349b" providerId="ADAL" clId="{EB5C09C7-7D09-0943-9764-CB6CF4C55D31}" dt="2021-10-11T02:17:22.983" v="87"/>
          <ac:spMkLst>
            <pc:docMk/>
            <pc:sldMk cId="3210506946" sldId="2076138281"/>
            <ac:spMk id="500" creationId="{F18C59EA-AF77-3D42-81D8-760606E584D6}"/>
          </ac:spMkLst>
        </pc:spChg>
        <pc:spChg chg="mod">
          <ac:chgData name="Eric Rosow" userId="8c589bd5-afea-4e4b-97b4-a55891c8349b" providerId="ADAL" clId="{EB5C09C7-7D09-0943-9764-CB6CF4C55D31}" dt="2021-10-11T02:17:22.983" v="87"/>
          <ac:spMkLst>
            <pc:docMk/>
            <pc:sldMk cId="3210506946" sldId="2076138281"/>
            <ac:spMk id="501" creationId="{5A02CD81-B6D9-DF45-AF56-1301BE779647}"/>
          </ac:spMkLst>
        </pc:spChg>
        <pc:spChg chg="mod">
          <ac:chgData name="Eric Rosow" userId="8c589bd5-afea-4e4b-97b4-a55891c8349b" providerId="ADAL" clId="{EB5C09C7-7D09-0943-9764-CB6CF4C55D31}" dt="2021-10-11T02:17:22.983" v="87"/>
          <ac:spMkLst>
            <pc:docMk/>
            <pc:sldMk cId="3210506946" sldId="2076138281"/>
            <ac:spMk id="502" creationId="{9B523210-F3BF-F94B-8D54-9511A73673DC}"/>
          </ac:spMkLst>
        </pc:spChg>
        <pc:spChg chg="mod">
          <ac:chgData name="Eric Rosow" userId="8c589bd5-afea-4e4b-97b4-a55891c8349b" providerId="ADAL" clId="{EB5C09C7-7D09-0943-9764-CB6CF4C55D31}" dt="2021-10-11T02:17:22.983" v="87"/>
          <ac:spMkLst>
            <pc:docMk/>
            <pc:sldMk cId="3210506946" sldId="2076138281"/>
            <ac:spMk id="503" creationId="{46B9C27C-EC30-B94B-97C5-F171553C5CDD}"/>
          </ac:spMkLst>
        </pc:spChg>
        <pc:spChg chg="mod">
          <ac:chgData name="Eric Rosow" userId="8c589bd5-afea-4e4b-97b4-a55891c8349b" providerId="ADAL" clId="{EB5C09C7-7D09-0943-9764-CB6CF4C55D31}" dt="2021-10-11T02:17:22.983" v="87"/>
          <ac:spMkLst>
            <pc:docMk/>
            <pc:sldMk cId="3210506946" sldId="2076138281"/>
            <ac:spMk id="504" creationId="{2BBF2C74-977D-0C43-A061-143EFBDBAA96}"/>
          </ac:spMkLst>
        </pc:spChg>
        <pc:spChg chg="mod">
          <ac:chgData name="Eric Rosow" userId="8c589bd5-afea-4e4b-97b4-a55891c8349b" providerId="ADAL" clId="{EB5C09C7-7D09-0943-9764-CB6CF4C55D31}" dt="2021-10-11T02:17:22.983" v="87"/>
          <ac:spMkLst>
            <pc:docMk/>
            <pc:sldMk cId="3210506946" sldId="2076138281"/>
            <ac:spMk id="505" creationId="{BA087D17-56FB-C443-8551-98E1CF64B828}"/>
          </ac:spMkLst>
        </pc:spChg>
        <pc:spChg chg="mod">
          <ac:chgData name="Eric Rosow" userId="8c589bd5-afea-4e4b-97b4-a55891c8349b" providerId="ADAL" clId="{EB5C09C7-7D09-0943-9764-CB6CF4C55D31}" dt="2021-10-11T02:17:22.983" v="87"/>
          <ac:spMkLst>
            <pc:docMk/>
            <pc:sldMk cId="3210506946" sldId="2076138281"/>
            <ac:spMk id="506" creationId="{543E33B7-17C1-4544-A03D-E23687BE588E}"/>
          </ac:spMkLst>
        </pc:spChg>
        <pc:spChg chg="mod">
          <ac:chgData name="Eric Rosow" userId="8c589bd5-afea-4e4b-97b4-a55891c8349b" providerId="ADAL" clId="{EB5C09C7-7D09-0943-9764-CB6CF4C55D31}" dt="2021-10-11T02:17:22.983" v="87"/>
          <ac:spMkLst>
            <pc:docMk/>
            <pc:sldMk cId="3210506946" sldId="2076138281"/>
            <ac:spMk id="507" creationId="{224AE159-5204-A840-8962-9B361D0CEE0A}"/>
          </ac:spMkLst>
        </pc:spChg>
        <pc:spChg chg="mod">
          <ac:chgData name="Eric Rosow" userId="8c589bd5-afea-4e4b-97b4-a55891c8349b" providerId="ADAL" clId="{EB5C09C7-7D09-0943-9764-CB6CF4C55D31}" dt="2021-10-11T02:17:22.983" v="87"/>
          <ac:spMkLst>
            <pc:docMk/>
            <pc:sldMk cId="3210506946" sldId="2076138281"/>
            <ac:spMk id="508" creationId="{4CBFCFC8-6E02-2A49-ACA3-DC0D2722B2F8}"/>
          </ac:spMkLst>
        </pc:spChg>
        <pc:spChg chg="mod">
          <ac:chgData name="Eric Rosow" userId="8c589bd5-afea-4e4b-97b4-a55891c8349b" providerId="ADAL" clId="{EB5C09C7-7D09-0943-9764-CB6CF4C55D31}" dt="2021-10-11T02:17:22.983" v="87"/>
          <ac:spMkLst>
            <pc:docMk/>
            <pc:sldMk cId="3210506946" sldId="2076138281"/>
            <ac:spMk id="509" creationId="{B9D3163E-1E26-0C46-9A07-773E7B504BF7}"/>
          </ac:spMkLst>
        </pc:spChg>
        <pc:spChg chg="mod">
          <ac:chgData name="Eric Rosow" userId="8c589bd5-afea-4e4b-97b4-a55891c8349b" providerId="ADAL" clId="{EB5C09C7-7D09-0943-9764-CB6CF4C55D31}" dt="2021-10-11T02:17:22.983" v="87"/>
          <ac:spMkLst>
            <pc:docMk/>
            <pc:sldMk cId="3210506946" sldId="2076138281"/>
            <ac:spMk id="510" creationId="{C2B44BC0-0B2A-8B48-A340-E84780E8603A}"/>
          </ac:spMkLst>
        </pc:spChg>
        <pc:spChg chg="mod">
          <ac:chgData name="Eric Rosow" userId="8c589bd5-afea-4e4b-97b4-a55891c8349b" providerId="ADAL" clId="{EB5C09C7-7D09-0943-9764-CB6CF4C55D31}" dt="2021-10-11T02:17:22.983" v="87"/>
          <ac:spMkLst>
            <pc:docMk/>
            <pc:sldMk cId="3210506946" sldId="2076138281"/>
            <ac:spMk id="511" creationId="{5C2ABB7D-E670-5C44-ADD6-6E5169126C0A}"/>
          </ac:spMkLst>
        </pc:spChg>
        <pc:spChg chg="mod">
          <ac:chgData name="Eric Rosow" userId="8c589bd5-afea-4e4b-97b4-a55891c8349b" providerId="ADAL" clId="{EB5C09C7-7D09-0943-9764-CB6CF4C55D31}" dt="2021-10-11T02:17:22.983" v="87"/>
          <ac:spMkLst>
            <pc:docMk/>
            <pc:sldMk cId="3210506946" sldId="2076138281"/>
            <ac:spMk id="512" creationId="{589CE81B-03B8-474E-93BE-2A9EF8BC26B9}"/>
          </ac:spMkLst>
        </pc:spChg>
        <pc:spChg chg="mod">
          <ac:chgData name="Eric Rosow" userId="8c589bd5-afea-4e4b-97b4-a55891c8349b" providerId="ADAL" clId="{EB5C09C7-7D09-0943-9764-CB6CF4C55D31}" dt="2021-10-11T02:17:22.983" v="87"/>
          <ac:spMkLst>
            <pc:docMk/>
            <pc:sldMk cId="3210506946" sldId="2076138281"/>
            <ac:spMk id="513" creationId="{C4112137-5821-1F4B-BB79-B785568DC57F}"/>
          </ac:spMkLst>
        </pc:spChg>
        <pc:spChg chg="mod">
          <ac:chgData name="Eric Rosow" userId="8c589bd5-afea-4e4b-97b4-a55891c8349b" providerId="ADAL" clId="{EB5C09C7-7D09-0943-9764-CB6CF4C55D31}" dt="2021-10-11T02:17:22.983" v="87"/>
          <ac:spMkLst>
            <pc:docMk/>
            <pc:sldMk cId="3210506946" sldId="2076138281"/>
            <ac:spMk id="514" creationId="{48A0CCB9-E783-7745-A2AB-E1DDBDE6EC93}"/>
          </ac:spMkLst>
        </pc:spChg>
        <pc:spChg chg="mod">
          <ac:chgData name="Eric Rosow" userId="8c589bd5-afea-4e4b-97b4-a55891c8349b" providerId="ADAL" clId="{EB5C09C7-7D09-0943-9764-CB6CF4C55D31}" dt="2021-10-11T02:17:22.983" v="87"/>
          <ac:spMkLst>
            <pc:docMk/>
            <pc:sldMk cId="3210506946" sldId="2076138281"/>
            <ac:spMk id="515" creationId="{3212E179-5BAE-7049-833B-8911BE6487BE}"/>
          </ac:spMkLst>
        </pc:spChg>
        <pc:spChg chg="mod">
          <ac:chgData name="Eric Rosow" userId="8c589bd5-afea-4e4b-97b4-a55891c8349b" providerId="ADAL" clId="{EB5C09C7-7D09-0943-9764-CB6CF4C55D31}" dt="2021-10-11T02:17:22.983" v="87"/>
          <ac:spMkLst>
            <pc:docMk/>
            <pc:sldMk cId="3210506946" sldId="2076138281"/>
            <ac:spMk id="516" creationId="{C3BCB284-13FD-454F-8DA0-1B35637B86F4}"/>
          </ac:spMkLst>
        </pc:spChg>
        <pc:spChg chg="mod">
          <ac:chgData name="Eric Rosow" userId="8c589bd5-afea-4e4b-97b4-a55891c8349b" providerId="ADAL" clId="{EB5C09C7-7D09-0943-9764-CB6CF4C55D31}" dt="2021-10-11T02:17:22.983" v="87"/>
          <ac:spMkLst>
            <pc:docMk/>
            <pc:sldMk cId="3210506946" sldId="2076138281"/>
            <ac:spMk id="517" creationId="{E5E83A0C-A125-CE4B-8E2C-655E3E92B086}"/>
          </ac:spMkLst>
        </pc:spChg>
        <pc:spChg chg="mod">
          <ac:chgData name="Eric Rosow" userId="8c589bd5-afea-4e4b-97b4-a55891c8349b" providerId="ADAL" clId="{EB5C09C7-7D09-0943-9764-CB6CF4C55D31}" dt="2021-10-11T02:17:22.983" v="87"/>
          <ac:spMkLst>
            <pc:docMk/>
            <pc:sldMk cId="3210506946" sldId="2076138281"/>
            <ac:spMk id="518" creationId="{500A002E-0442-9A48-8E5A-A396DAB90FE8}"/>
          </ac:spMkLst>
        </pc:spChg>
        <pc:spChg chg="mod">
          <ac:chgData name="Eric Rosow" userId="8c589bd5-afea-4e4b-97b4-a55891c8349b" providerId="ADAL" clId="{EB5C09C7-7D09-0943-9764-CB6CF4C55D31}" dt="2021-10-11T02:17:22.983" v="87"/>
          <ac:spMkLst>
            <pc:docMk/>
            <pc:sldMk cId="3210506946" sldId="2076138281"/>
            <ac:spMk id="519" creationId="{09D2E885-ABB9-074C-9380-D1E5CA32EB72}"/>
          </ac:spMkLst>
        </pc:spChg>
        <pc:spChg chg="mod">
          <ac:chgData name="Eric Rosow" userId="8c589bd5-afea-4e4b-97b4-a55891c8349b" providerId="ADAL" clId="{EB5C09C7-7D09-0943-9764-CB6CF4C55D31}" dt="2021-10-11T02:17:22.983" v="87"/>
          <ac:spMkLst>
            <pc:docMk/>
            <pc:sldMk cId="3210506946" sldId="2076138281"/>
            <ac:spMk id="520" creationId="{4C987476-6F98-314B-8040-097F94D22698}"/>
          </ac:spMkLst>
        </pc:spChg>
        <pc:spChg chg="mod">
          <ac:chgData name="Eric Rosow" userId="8c589bd5-afea-4e4b-97b4-a55891c8349b" providerId="ADAL" clId="{EB5C09C7-7D09-0943-9764-CB6CF4C55D31}" dt="2021-10-11T02:17:22.983" v="87"/>
          <ac:spMkLst>
            <pc:docMk/>
            <pc:sldMk cId="3210506946" sldId="2076138281"/>
            <ac:spMk id="521" creationId="{2809BEB1-3AC1-2C4B-BD72-430B202CA722}"/>
          </ac:spMkLst>
        </pc:spChg>
        <pc:spChg chg="mod">
          <ac:chgData name="Eric Rosow" userId="8c589bd5-afea-4e4b-97b4-a55891c8349b" providerId="ADAL" clId="{EB5C09C7-7D09-0943-9764-CB6CF4C55D31}" dt="2021-10-11T02:17:22.983" v="87"/>
          <ac:spMkLst>
            <pc:docMk/>
            <pc:sldMk cId="3210506946" sldId="2076138281"/>
            <ac:spMk id="522" creationId="{60802A73-E141-8648-A895-6653D6B0816A}"/>
          </ac:spMkLst>
        </pc:spChg>
        <pc:spChg chg="mod">
          <ac:chgData name="Eric Rosow" userId="8c589bd5-afea-4e4b-97b4-a55891c8349b" providerId="ADAL" clId="{EB5C09C7-7D09-0943-9764-CB6CF4C55D31}" dt="2021-10-11T02:17:22.983" v="87"/>
          <ac:spMkLst>
            <pc:docMk/>
            <pc:sldMk cId="3210506946" sldId="2076138281"/>
            <ac:spMk id="523" creationId="{47025553-73A5-8245-8C93-85D0DAE762F0}"/>
          </ac:spMkLst>
        </pc:spChg>
        <pc:spChg chg="mod">
          <ac:chgData name="Eric Rosow" userId="8c589bd5-afea-4e4b-97b4-a55891c8349b" providerId="ADAL" clId="{EB5C09C7-7D09-0943-9764-CB6CF4C55D31}" dt="2021-10-11T02:17:22.983" v="87"/>
          <ac:spMkLst>
            <pc:docMk/>
            <pc:sldMk cId="3210506946" sldId="2076138281"/>
            <ac:spMk id="524" creationId="{90EB55D2-2DFB-934B-9197-96EAED8E46F9}"/>
          </ac:spMkLst>
        </pc:spChg>
        <pc:spChg chg="mod">
          <ac:chgData name="Eric Rosow" userId="8c589bd5-afea-4e4b-97b4-a55891c8349b" providerId="ADAL" clId="{EB5C09C7-7D09-0943-9764-CB6CF4C55D31}" dt="2021-10-11T02:17:22.983" v="87"/>
          <ac:spMkLst>
            <pc:docMk/>
            <pc:sldMk cId="3210506946" sldId="2076138281"/>
            <ac:spMk id="525" creationId="{97CDE61A-2403-C04A-9694-FC99A6C4B23E}"/>
          </ac:spMkLst>
        </pc:spChg>
        <pc:spChg chg="mod">
          <ac:chgData name="Eric Rosow" userId="8c589bd5-afea-4e4b-97b4-a55891c8349b" providerId="ADAL" clId="{EB5C09C7-7D09-0943-9764-CB6CF4C55D31}" dt="2021-10-11T02:17:22.983" v="87"/>
          <ac:spMkLst>
            <pc:docMk/>
            <pc:sldMk cId="3210506946" sldId="2076138281"/>
            <ac:spMk id="526" creationId="{5E6D38B7-1718-624A-BA4B-EDEEA3C9A3FB}"/>
          </ac:spMkLst>
        </pc:spChg>
        <pc:spChg chg="mod">
          <ac:chgData name="Eric Rosow" userId="8c589bd5-afea-4e4b-97b4-a55891c8349b" providerId="ADAL" clId="{EB5C09C7-7D09-0943-9764-CB6CF4C55D31}" dt="2021-10-11T02:17:22.983" v="87"/>
          <ac:spMkLst>
            <pc:docMk/>
            <pc:sldMk cId="3210506946" sldId="2076138281"/>
            <ac:spMk id="527" creationId="{26B72E52-F167-DB47-9920-7223D8BE46AE}"/>
          </ac:spMkLst>
        </pc:spChg>
        <pc:spChg chg="mod">
          <ac:chgData name="Eric Rosow" userId="8c589bd5-afea-4e4b-97b4-a55891c8349b" providerId="ADAL" clId="{EB5C09C7-7D09-0943-9764-CB6CF4C55D31}" dt="2021-10-11T02:17:22.983" v="87"/>
          <ac:spMkLst>
            <pc:docMk/>
            <pc:sldMk cId="3210506946" sldId="2076138281"/>
            <ac:spMk id="528" creationId="{17C06DFF-2252-0740-BADA-38F0F73EBD18}"/>
          </ac:spMkLst>
        </pc:spChg>
        <pc:spChg chg="mod">
          <ac:chgData name="Eric Rosow" userId="8c589bd5-afea-4e4b-97b4-a55891c8349b" providerId="ADAL" clId="{EB5C09C7-7D09-0943-9764-CB6CF4C55D31}" dt="2021-10-11T02:17:22.983" v="87"/>
          <ac:spMkLst>
            <pc:docMk/>
            <pc:sldMk cId="3210506946" sldId="2076138281"/>
            <ac:spMk id="529" creationId="{B6AC05E0-9C70-4344-8657-8C30FEFDF292}"/>
          </ac:spMkLst>
        </pc:spChg>
        <pc:spChg chg="mod">
          <ac:chgData name="Eric Rosow" userId="8c589bd5-afea-4e4b-97b4-a55891c8349b" providerId="ADAL" clId="{EB5C09C7-7D09-0943-9764-CB6CF4C55D31}" dt="2021-10-11T02:17:22.983" v="87"/>
          <ac:spMkLst>
            <pc:docMk/>
            <pc:sldMk cId="3210506946" sldId="2076138281"/>
            <ac:spMk id="530" creationId="{DDF5CD91-054D-9B43-8EBB-42DD98EB324C}"/>
          </ac:spMkLst>
        </pc:spChg>
        <pc:spChg chg="mod">
          <ac:chgData name="Eric Rosow" userId="8c589bd5-afea-4e4b-97b4-a55891c8349b" providerId="ADAL" clId="{EB5C09C7-7D09-0943-9764-CB6CF4C55D31}" dt="2021-10-11T02:17:22.983" v="87"/>
          <ac:spMkLst>
            <pc:docMk/>
            <pc:sldMk cId="3210506946" sldId="2076138281"/>
            <ac:spMk id="531" creationId="{02DB0DAB-B9D1-4B4B-926C-BA68A87289FD}"/>
          </ac:spMkLst>
        </pc:spChg>
        <pc:spChg chg="mod">
          <ac:chgData name="Eric Rosow" userId="8c589bd5-afea-4e4b-97b4-a55891c8349b" providerId="ADAL" clId="{EB5C09C7-7D09-0943-9764-CB6CF4C55D31}" dt="2021-10-11T02:17:22.983" v="87"/>
          <ac:spMkLst>
            <pc:docMk/>
            <pc:sldMk cId="3210506946" sldId="2076138281"/>
            <ac:spMk id="532" creationId="{2656080C-4EFD-294C-9ACB-F62745D53E37}"/>
          </ac:spMkLst>
        </pc:spChg>
        <pc:spChg chg="add del mod">
          <ac:chgData name="Eric Rosow" userId="8c589bd5-afea-4e4b-97b4-a55891c8349b" providerId="ADAL" clId="{EB5C09C7-7D09-0943-9764-CB6CF4C55D31}" dt="2021-10-11T02:17:56.100" v="128" actId="478"/>
          <ac:spMkLst>
            <pc:docMk/>
            <pc:sldMk cId="3210506946" sldId="2076138281"/>
            <ac:spMk id="533" creationId="{14CCA104-0F6B-EE4F-A881-8F272C7B6DD6}"/>
          </ac:spMkLst>
        </pc:spChg>
        <pc:spChg chg="add del mod">
          <ac:chgData name="Eric Rosow" userId="8c589bd5-afea-4e4b-97b4-a55891c8349b" providerId="ADAL" clId="{EB5C09C7-7D09-0943-9764-CB6CF4C55D31}" dt="2021-10-11T02:18:10.280" v="129" actId="21"/>
          <ac:spMkLst>
            <pc:docMk/>
            <pc:sldMk cId="3210506946" sldId="2076138281"/>
            <ac:spMk id="534" creationId="{AADCD490-AF2A-D74E-B7F2-48467E8E1E5B}"/>
          </ac:spMkLst>
        </pc:spChg>
        <pc:spChg chg="add del mod">
          <ac:chgData name="Eric Rosow" userId="8c589bd5-afea-4e4b-97b4-a55891c8349b" providerId="ADAL" clId="{EB5C09C7-7D09-0943-9764-CB6CF4C55D31}" dt="2021-10-11T02:18:10.280" v="129" actId="21"/>
          <ac:spMkLst>
            <pc:docMk/>
            <pc:sldMk cId="3210506946" sldId="2076138281"/>
            <ac:spMk id="535" creationId="{0CC265F0-952A-2949-90B4-005D1102A142}"/>
          </ac:spMkLst>
        </pc:spChg>
        <pc:spChg chg="add del mod">
          <ac:chgData name="Eric Rosow" userId="8c589bd5-afea-4e4b-97b4-a55891c8349b" providerId="ADAL" clId="{EB5C09C7-7D09-0943-9764-CB6CF4C55D31}" dt="2021-10-11T02:18:10.280" v="129" actId="21"/>
          <ac:spMkLst>
            <pc:docMk/>
            <pc:sldMk cId="3210506946" sldId="2076138281"/>
            <ac:spMk id="536" creationId="{16D895FE-25E4-2143-AC2E-EAA53F970B9C}"/>
          </ac:spMkLst>
        </pc:spChg>
        <pc:spChg chg="add del mod">
          <ac:chgData name="Eric Rosow" userId="8c589bd5-afea-4e4b-97b4-a55891c8349b" providerId="ADAL" clId="{EB5C09C7-7D09-0943-9764-CB6CF4C55D31}" dt="2021-10-11T02:18:10.280" v="129" actId="21"/>
          <ac:spMkLst>
            <pc:docMk/>
            <pc:sldMk cId="3210506946" sldId="2076138281"/>
            <ac:spMk id="537" creationId="{EB07557C-DB79-1F47-B48C-FAB737CA3CC4}"/>
          </ac:spMkLst>
        </pc:spChg>
        <pc:spChg chg="add mod">
          <ac:chgData name="Eric Rosow" userId="8c589bd5-afea-4e4b-97b4-a55891c8349b" providerId="ADAL" clId="{EB5C09C7-7D09-0943-9764-CB6CF4C55D31}" dt="2021-10-11T02:18:41.086" v="133" actId="1076"/>
          <ac:spMkLst>
            <pc:docMk/>
            <pc:sldMk cId="3210506946" sldId="2076138281"/>
            <ac:spMk id="538" creationId="{97AEC347-55D3-A140-80B7-727D7D8AEEF8}"/>
          </ac:spMkLst>
        </pc:spChg>
        <pc:spChg chg="add del mod">
          <ac:chgData name="Eric Rosow" userId="8c589bd5-afea-4e4b-97b4-a55891c8349b" providerId="ADAL" clId="{EB5C09C7-7D09-0943-9764-CB6CF4C55D31}" dt="2021-10-11T02:17:52.127" v="127" actId="478"/>
          <ac:spMkLst>
            <pc:docMk/>
            <pc:sldMk cId="3210506946" sldId="2076138281"/>
            <ac:spMk id="540" creationId="{851DAA55-37A8-7241-9B62-D6E146EC30C1}"/>
          </ac:spMkLst>
        </pc:spChg>
        <pc:grpChg chg="add del mod">
          <ac:chgData name="Eric Rosow" userId="8c589bd5-afea-4e4b-97b4-a55891c8349b" providerId="ADAL" clId="{EB5C09C7-7D09-0943-9764-CB6CF4C55D31}" dt="2021-10-11T02:18:10.280" v="129" actId="21"/>
          <ac:grpSpMkLst>
            <pc:docMk/>
            <pc:sldMk cId="3210506946" sldId="2076138281"/>
            <ac:grpSpMk id="4" creationId="{4CD06586-CC2C-4C4E-A024-0352AC70E052}"/>
          </ac:grpSpMkLst>
        </pc:grpChg>
        <pc:picChg chg="add mod">
          <ac:chgData name="Eric Rosow" userId="8c589bd5-afea-4e4b-97b4-a55891c8349b" providerId="ADAL" clId="{EB5C09C7-7D09-0943-9764-CB6CF4C55D31}" dt="2021-10-11T02:18:50.323" v="135" actId="1076"/>
          <ac:picMkLst>
            <pc:docMk/>
            <pc:sldMk cId="3210506946" sldId="2076138281"/>
            <ac:picMk id="541" creationId="{537C8E87-C17D-884B-AAE1-B960AC2443B5}"/>
          </ac:picMkLst>
        </pc:picChg>
      </pc:sldChg>
      <pc:sldChg chg="addSp delSp modSp add mod ord modNotesTx">
        <pc:chgData name="Eric Rosow" userId="8c589bd5-afea-4e4b-97b4-a55891c8349b" providerId="ADAL" clId="{EB5C09C7-7D09-0943-9764-CB6CF4C55D31}" dt="2021-10-17T16:24:27.762" v="5688" actId="20577"/>
        <pc:sldMkLst>
          <pc:docMk/>
          <pc:sldMk cId="875246808" sldId="2076138282"/>
        </pc:sldMkLst>
        <pc:spChg chg="mod">
          <ac:chgData name="Eric Rosow" userId="8c589bd5-afea-4e4b-97b4-a55891c8349b" providerId="ADAL" clId="{EB5C09C7-7D09-0943-9764-CB6CF4C55D31}" dt="2021-10-11T18:56:57.286" v="243" actId="20577"/>
          <ac:spMkLst>
            <pc:docMk/>
            <pc:sldMk cId="875246808" sldId="2076138282"/>
            <ac:spMk id="2" creationId="{CA4AAC06-1394-8343-89B4-D59498E81D03}"/>
          </ac:spMkLst>
        </pc:spChg>
        <pc:spChg chg="del">
          <ac:chgData name="Eric Rosow" userId="8c589bd5-afea-4e4b-97b4-a55891c8349b" providerId="ADAL" clId="{EB5C09C7-7D09-0943-9764-CB6CF4C55D31}" dt="2021-10-11T18:57:12.585" v="244" actId="478"/>
          <ac:spMkLst>
            <pc:docMk/>
            <pc:sldMk cId="875246808" sldId="2076138282"/>
            <ac:spMk id="3" creationId="{B6A5AB52-EC55-E84E-BA46-6EECB36B6ACB}"/>
          </ac:spMkLst>
        </pc:spChg>
        <pc:spChg chg="add del mod">
          <ac:chgData name="Eric Rosow" userId="8c589bd5-afea-4e4b-97b4-a55891c8349b" providerId="ADAL" clId="{EB5C09C7-7D09-0943-9764-CB6CF4C55D31}" dt="2021-10-11T18:57:18.255" v="247" actId="478"/>
          <ac:spMkLst>
            <pc:docMk/>
            <pc:sldMk cId="875246808" sldId="2076138282"/>
            <ac:spMk id="5" creationId="{E28887DC-D11C-A84B-BF37-B4FEDD60457F}"/>
          </ac:spMkLst>
        </pc:spChg>
        <pc:spChg chg="add del mod">
          <ac:chgData name="Eric Rosow" userId="8c589bd5-afea-4e4b-97b4-a55891c8349b" providerId="ADAL" clId="{EB5C09C7-7D09-0943-9764-CB6CF4C55D31}" dt="2021-10-11T18:57:15.156" v="246"/>
          <ac:spMkLst>
            <pc:docMk/>
            <pc:sldMk cId="875246808" sldId="2076138282"/>
            <ac:spMk id="6" creationId="{17E103DE-9BC5-0245-BF21-3AAE2B3BDB86}"/>
          </ac:spMkLst>
        </pc:spChg>
        <pc:spChg chg="add del mod">
          <ac:chgData name="Eric Rosow" userId="8c589bd5-afea-4e4b-97b4-a55891c8349b" providerId="ADAL" clId="{EB5C09C7-7D09-0943-9764-CB6CF4C55D31}" dt="2021-10-11T18:57:15.156" v="246"/>
          <ac:spMkLst>
            <pc:docMk/>
            <pc:sldMk cId="875246808" sldId="2076138282"/>
            <ac:spMk id="7" creationId="{0678AE94-64FB-8940-BA47-A20FB628CEEA}"/>
          </ac:spMkLst>
        </pc:spChg>
        <pc:spChg chg="add del mod">
          <ac:chgData name="Eric Rosow" userId="8c589bd5-afea-4e4b-97b4-a55891c8349b" providerId="ADAL" clId="{EB5C09C7-7D09-0943-9764-CB6CF4C55D31}" dt="2021-10-11T18:57:15.156" v="246"/>
          <ac:spMkLst>
            <pc:docMk/>
            <pc:sldMk cId="875246808" sldId="2076138282"/>
            <ac:spMk id="10" creationId="{50535281-7B06-8C43-8AE9-0EB22A4B3678}"/>
          </ac:spMkLst>
        </pc:spChg>
        <pc:spChg chg="add mod">
          <ac:chgData name="Eric Rosow" userId="8c589bd5-afea-4e4b-97b4-a55891c8349b" providerId="ADAL" clId="{EB5C09C7-7D09-0943-9764-CB6CF4C55D31}" dt="2021-10-11T18:58:38.969" v="259" actId="1076"/>
          <ac:spMkLst>
            <pc:docMk/>
            <pc:sldMk cId="875246808" sldId="2076138282"/>
            <ac:spMk id="11" creationId="{A1DE811C-7E65-5542-B59E-447A8C8BC183}"/>
          </ac:spMkLst>
        </pc:spChg>
        <pc:spChg chg="add mod">
          <ac:chgData name="Eric Rosow" userId="8c589bd5-afea-4e4b-97b4-a55891c8349b" providerId="ADAL" clId="{EB5C09C7-7D09-0943-9764-CB6CF4C55D31}" dt="2021-10-11T18:58:02.578" v="256" actId="14100"/>
          <ac:spMkLst>
            <pc:docMk/>
            <pc:sldMk cId="875246808" sldId="2076138282"/>
            <ac:spMk id="12" creationId="{997FF454-AFF5-A344-AFEB-D8C8FE66FB6D}"/>
          </ac:spMkLst>
        </pc:spChg>
        <pc:spChg chg="add del mod">
          <ac:chgData name="Eric Rosow" userId="8c589bd5-afea-4e4b-97b4-a55891c8349b" providerId="ADAL" clId="{EB5C09C7-7D09-0943-9764-CB6CF4C55D31}" dt="2021-10-11T18:57:33.967" v="249" actId="478"/>
          <ac:spMkLst>
            <pc:docMk/>
            <pc:sldMk cId="875246808" sldId="2076138282"/>
            <ac:spMk id="15" creationId="{ECF187D3-BBC4-8F4D-B679-8B66A0F5053D}"/>
          </ac:spMkLst>
        </pc:spChg>
        <pc:picChg chg="add del mod">
          <ac:chgData name="Eric Rosow" userId="8c589bd5-afea-4e4b-97b4-a55891c8349b" providerId="ADAL" clId="{EB5C09C7-7D09-0943-9764-CB6CF4C55D31}" dt="2021-10-11T18:57:15.156" v="246"/>
          <ac:picMkLst>
            <pc:docMk/>
            <pc:sldMk cId="875246808" sldId="2076138282"/>
            <ac:picMk id="8" creationId="{C04C4E13-970B-FA48-8237-82AEF44BDF6F}"/>
          </ac:picMkLst>
        </pc:picChg>
        <pc:picChg chg="add del mod">
          <ac:chgData name="Eric Rosow" userId="8c589bd5-afea-4e4b-97b4-a55891c8349b" providerId="ADAL" clId="{EB5C09C7-7D09-0943-9764-CB6CF4C55D31}" dt="2021-10-11T18:57:15.156" v="246"/>
          <ac:picMkLst>
            <pc:docMk/>
            <pc:sldMk cId="875246808" sldId="2076138282"/>
            <ac:picMk id="9" creationId="{7760CEDE-0E70-4342-9304-188447DE9B01}"/>
          </ac:picMkLst>
        </pc:picChg>
        <pc:picChg chg="add mod">
          <ac:chgData name="Eric Rosow" userId="8c589bd5-afea-4e4b-97b4-a55891c8349b" providerId="ADAL" clId="{EB5C09C7-7D09-0943-9764-CB6CF4C55D31}" dt="2021-10-11T18:57:41.116" v="251" actId="1076"/>
          <ac:picMkLst>
            <pc:docMk/>
            <pc:sldMk cId="875246808" sldId="2076138282"/>
            <ac:picMk id="13" creationId="{CB740665-982D-E24E-B593-4B9A77278B23}"/>
          </ac:picMkLst>
        </pc:picChg>
        <pc:picChg chg="add mod">
          <ac:chgData name="Eric Rosow" userId="8c589bd5-afea-4e4b-97b4-a55891c8349b" providerId="ADAL" clId="{EB5C09C7-7D09-0943-9764-CB6CF4C55D31}" dt="2021-10-11T18:57:50.170" v="254" actId="1076"/>
          <ac:picMkLst>
            <pc:docMk/>
            <pc:sldMk cId="875246808" sldId="2076138282"/>
            <ac:picMk id="14" creationId="{EFFBF3A1-FC41-554B-AA6F-2C3352E1B757}"/>
          </ac:picMkLst>
        </pc:picChg>
      </pc:sldChg>
      <pc:sldChg chg="new del">
        <pc:chgData name="Eric Rosow" userId="8c589bd5-afea-4e4b-97b4-a55891c8349b" providerId="ADAL" clId="{EB5C09C7-7D09-0943-9764-CB6CF4C55D31}" dt="2021-10-12T20:32:57.721" v="1659" actId="2696"/>
        <pc:sldMkLst>
          <pc:docMk/>
          <pc:sldMk cId="474667181" sldId="2076138283"/>
        </pc:sldMkLst>
      </pc:sldChg>
      <pc:sldChg chg="addSp delSp modSp add mod modAnim modNotesTx">
        <pc:chgData name="Eric Rosow" userId="8c589bd5-afea-4e4b-97b4-a55891c8349b" providerId="ADAL" clId="{EB5C09C7-7D09-0943-9764-CB6CF4C55D31}" dt="2021-10-17T16:40:28.076" v="5917" actId="20577"/>
        <pc:sldMkLst>
          <pc:docMk/>
          <pc:sldMk cId="1812732039" sldId="2076138283"/>
        </pc:sldMkLst>
        <pc:spChg chg="mod">
          <ac:chgData name="Eric Rosow" userId="8c589bd5-afea-4e4b-97b4-a55891c8349b" providerId="ADAL" clId="{EB5C09C7-7D09-0943-9764-CB6CF4C55D31}" dt="2021-10-12T20:38:26.520" v="1751" actId="1076"/>
          <ac:spMkLst>
            <pc:docMk/>
            <pc:sldMk cId="1812732039" sldId="2076138283"/>
            <ac:spMk id="2" creationId="{CA4AAC06-1394-8343-89B4-D59498E81D03}"/>
          </ac:spMkLst>
        </pc:spChg>
        <pc:spChg chg="del">
          <ac:chgData name="Eric Rosow" userId="8c589bd5-afea-4e4b-97b4-a55891c8349b" providerId="ADAL" clId="{EB5C09C7-7D09-0943-9764-CB6CF4C55D31}" dt="2021-10-12T20:35:01.543" v="1667" actId="478"/>
          <ac:spMkLst>
            <pc:docMk/>
            <pc:sldMk cId="1812732039" sldId="2076138283"/>
            <ac:spMk id="3" creationId="{B6A5AB52-EC55-E84E-BA46-6EECB36B6ACB}"/>
          </ac:spMkLst>
        </pc:spChg>
        <pc:spChg chg="add del mod">
          <ac:chgData name="Eric Rosow" userId="8c589bd5-afea-4e4b-97b4-a55891c8349b" providerId="ADAL" clId="{EB5C09C7-7D09-0943-9764-CB6CF4C55D31}" dt="2021-10-12T20:35:09.053" v="1669" actId="478"/>
          <ac:spMkLst>
            <pc:docMk/>
            <pc:sldMk cId="1812732039" sldId="2076138283"/>
            <ac:spMk id="4" creationId="{D5FBFDAA-F21D-4B43-9BC1-3374F0BD7A5B}"/>
          </ac:spMkLst>
        </pc:spChg>
        <pc:spChg chg="del">
          <ac:chgData name="Eric Rosow" userId="8c589bd5-afea-4e4b-97b4-a55891c8349b" providerId="ADAL" clId="{EB5C09C7-7D09-0943-9764-CB6CF4C55D31}" dt="2021-10-12T20:35:01.543" v="1667" actId="478"/>
          <ac:spMkLst>
            <pc:docMk/>
            <pc:sldMk cId="1812732039" sldId="2076138283"/>
            <ac:spMk id="7" creationId="{EAC1496F-37FC-AB4E-8474-7D92274C43D2}"/>
          </ac:spMkLst>
        </pc:spChg>
        <pc:spChg chg="del">
          <ac:chgData name="Eric Rosow" userId="8c589bd5-afea-4e4b-97b4-a55891c8349b" providerId="ADAL" clId="{EB5C09C7-7D09-0943-9764-CB6CF4C55D31}" dt="2021-10-12T20:35:01.543" v="1667" actId="478"/>
          <ac:spMkLst>
            <pc:docMk/>
            <pc:sldMk cId="1812732039" sldId="2076138283"/>
            <ac:spMk id="19" creationId="{3AF69133-3CF9-244F-A619-A0460D4963C7}"/>
          </ac:spMkLst>
        </pc:spChg>
        <pc:spChg chg="del">
          <ac:chgData name="Eric Rosow" userId="8c589bd5-afea-4e4b-97b4-a55891c8349b" providerId="ADAL" clId="{EB5C09C7-7D09-0943-9764-CB6CF4C55D31}" dt="2021-10-12T20:35:01.543" v="1667" actId="478"/>
          <ac:spMkLst>
            <pc:docMk/>
            <pc:sldMk cId="1812732039" sldId="2076138283"/>
            <ac:spMk id="20" creationId="{0FA12230-828D-EF47-B60D-A9A677CDBEF5}"/>
          </ac:spMkLst>
        </pc:spChg>
        <pc:spChg chg="del">
          <ac:chgData name="Eric Rosow" userId="8c589bd5-afea-4e4b-97b4-a55891c8349b" providerId="ADAL" clId="{EB5C09C7-7D09-0943-9764-CB6CF4C55D31}" dt="2021-10-12T20:35:01.543" v="1667" actId="478"/>
          <ac:spMkLst>
            <pc:docMk/>
            <pc:sldMk cId="1812732039" sldId="2076138283"/>
            <ac:spMk id="21" creationId="{5352C8FA-D3B9-2E4A-BD5A-4AFB7C0D5AB1}"/>
          </ac:spMkLst>
        </pc:spChg>
        <pc:spChg chg="mod">
          <ac:chgData name="Eric Rosow" userId="8c589bd5-afea-4e4b-97b4-a55891c8349b" providerId="ADAL" clId="{EB5C09C7-7D09-0943-9764-CB6CF4C55D31}" dt="2021-10-12T20:35:44.775" v="1705"/>
          <ac:spMkLst>
            <pc:docMk/>
            <pc:sldMk cId="1812732039" sldId="2076138283"/>
            <ac:spMk id="25" creationId="{F45D3C45-1491-F040-BE55-F4486CC5D365}"/>
          </ac:spMkLst>
        </pc:spChg>
        <pc:spChg chg="del">
          <ac:chgData name="Eric Rosow" userId="8c589bd5-afea-4e4b-97b4-a55891c8349b" providerId="ADAL" clId="{EB5C09C7-7D09-0943-9764-CB6CF4C55D31}" dt="2021-10-12T20:35:01.543" v="1667" actId="478"/>
          <ac:spMkLst>
            <pc:docMk/>
            <pc:sldMk cId="1812732039" sldId="2076138283"/>
            <ac:spMk id="27" creationId="{A1E62003-C552-8E40-AE8C-4230C7FC4DD0}"/>
          </ac:spMkLst>
        </pc:spChg>
        <pc:spChg chg="del">
          <ac:chgData name="Eric Rosow" userId="8c589bd5-afea-4e4b-97b4-a55891c8349b" providerId="ADAL" clId="{EB5C09C7-7D09-0943-9764-CB6CF4C55D31}" dt="2021-10-12T20:35:01.543" v="1667" actId="478"/>
          <ac:spMkLst>
            <pc:docMk/>
            <pc:sldMk cId="1812732039" sldId="2076138283"/>
            <ac:spMk id="28" creationId="{0076ABAA-1936-F44D-ACEA-FA35E92C2D25}"/>
          </ac:spMkLst>
        </pc:spChg>
        <pc:spChg chg="del">
          <ac:chgData name="Eric Rosow" userId="8c589bd5-afea-4e4b-97b4-a55891c8349b" providerId="ADAL" clId="{EB5C09C7-7D09-0943-9764-CB6CF4C55D31}" dt="2021-10-12T20:35:01.543" v="1667" actId="478"/>
          <ac:spMkLst>
            <pc:docMk/>
            <pc:sldMk cId="1812732039" sldId="2076138283"/>
            <ac:spMk id="29" creationId="{4ECFEE50-97C6-4548-958D-529C7C59B51E}"/>
          </ac:spMkLst>
        </pc:spChg>
        <pc:spChg chg="mod">
          <ac:chgData name="Eric Rosow" userId="8c589bd5-afea-4e4b-97b4-a55891c8349b" providerId="ADAL" clId="{EB5C09C7-7D09-0943-9764-CB6CF4C55D31}" dt="2021-10-12T20:35:44.775" v="1705"/>
          <ac:spMkLst>
            <pc:docMk/>
            <pc:sldMk cId="1812732039" sldId="2076138283"/>
            <ac:spMk id="30" creationId="{8891003F-0279-8542-940A-8C9C28019020}"/>
          </ac:spMkLst>
        </pc:spChg>
        <pc:spChg chg="mod">
          <ac:chgData name="Eric Rosow" userId="8c589bd5-afea-4e4b-97b4-a55891c8349b" providerId="ADAL" clId="{EB5C09C7-7D09-0943-9764-CB6CF4C55D31}" dt="2021-10-12T20:35:44.775" v="1705"/>
          <ac:spMkLst>
            <pc:docMk/>
            <pc:sldMk cId="1812732039" sldId="2076138283"/>
            <ac:spMk id="31" creationId="{29798D99-9ABF-3042-B372-093C76E65618}"/>
          </ac:spMkLst>
        </pc:spChg>
        <pc:spChg chg="mod">
          <ac:chgData name="Eric Rosow" userId="8c589bd5-afea-4e4b-97b4-a55891c8349b" providerId="ADAL" clId="{EB5C09C7-7D09-0943-9764-CB6CF4C55D31}" dt="2021-10-12T20:35:44.775" v="1705"/>
          <ac:spMkLst>
            <pc:docMk/>
            <pc:sldMk cId="1812732039" sldId="2076138283"/>
            <ac:spMk id="32" creationId="{737DFDE9-F7FD-D444-B9C0-C98AEFB4EE1B}"/>
          </ac:spMkLst>
        </pc:spChg>
        <pc:spChg chg="mod">
          <ac:chgData name="Eric Rosow" userId="8c589bd5-afea-4e4b-97b4-a55891c8349b" providerId="ADAL" clId="{EB5C09C7-7D09-0943-9764-CB6CF4C55D31}" dt="2021-10-12T20:35:44.775" v="1705"/>
          <ac:spMkLst>
            <pc:docMk/>
            <pc:sldMk cId="1812732039" sldId="2076138283"/>
            <ac:spMk id="33" creationId="{8838A3A3-11DC-A04A-91A5-FD31C65C2C13}"/>
          </ac:spMkLst>
        </pc:spChg>
        <pc:spChg chg="mod">
          <ac:chgData name="Eric Rosow" userId="8c589bd5-afea-4e4b-97b4-a55891c8349b" providerId="ADAL" clId="{EB5C09C7-7D09-0943-9764-CB6CF4C55D31}" dt="2021-10-12T20:35:44.775" v="1705"/>
          <ac:spMkLst>
            <pc:docMk/>
            <pc:sldMk cId="1812732039" sldId="2076138283"/>
            <ac:spMk id="34" creationId="{C227028C-61F5-B042-AED2-0051DED9F5A4}"/>
          </ac:spMkLst>
        </pc:spChg>
        <pc:spChg chg="mod">
          <ac:chgData name="Eric Rosow" userId="8c589bd5-afea-4e4b-97b4-a55891c8349b" providerId="ADAL" clId="{EB5C09C7-7D09-0943-9764-CB6CF4C55D31}" dt="2021-10-12T20:35:44.775" v="1705"/>
          <ac:spMkLst>
            <pc:docMk/>
            <pc:sldMk cId="1812732039" sldId="2076138283"/>
            <ac:spMk id="35" creationId="{AD91972D-91B3-5848-933B-8E62E7F96AD2}"/>
          </ac:spMkLst>
        </pc:spChg>
        <pc:spChg chg="mod">
          <ac:chgData name="Eric Rosow" userId="8c589bd5-afea-4e4b-97b4-a55891c8349b" providerId="ADAL" clId="{EB5C09C7-7D09-0943-9764-CB6CF4C55D31}" dt="2021-10-12T20:35:44.775" v="1705"/>
          <ac:spMkLst>
            <pc:docMk/>
            <pc:sldMk cId="1812732039" sldId="2076138283"/>
            <ac:spMk id="36" creationId="{A9B5D3DE-1186-3C44-94B5-CA2C14561EC8}"/>
          </ac:spMkLst>
        </pc:spChg>
        <pc:spChg chg="mod">
          <ac:chgData name="Eric Rosow" userId="8c589bd5-afea-4e4b-97b4-a55891c8349b" providerId="ADAL" clId="{EB5C09C7-7D09-0943-9764-CB6CF4C55D31}" dt="2021-10-12T20:35:44.775" v="1705"/>
          <ac:spMkLst>
            <pc:docMk/>
            <pc:sldMk cId="1812732039" sldId="2076138283"/>
            <ac:spMk id="37" creationId="{DA1B85A0-0EDF-9240-84F4-067DCC05E09D}"/>
          </ac:spMkLst>
        </pc:spChg>
        <pc:spChg chg="mod">
          <ac:chgData name="Eric Rosow" userId="8c589bd5-afea-4e4b-97b4-a55891c8349b" providerId="ADAL" clId="{EB5C09C7-7D09-0943-9764-CB6CF4C55D31}" dt="2021-10-12T20:35:44.775" v="1705"/>
          <ac:spMkLst>
            <pc:docMk/>
            <pc:sldMk cId="1812732039" sldId="2076138283"/>
            <ac:spMk id="38" creationId="{CC787045-3291-8444-AFB6-70FF503C7581}"/>
          </ac:spMkLst>
        </pc:spChg>
        <pc:spChg chg="mod">
          <ac:chgData name="Eric Rosow" userId="8c589bd5-afea-4e4b-97b4-a55891c8349b" providerId="ADAL" clId="{EB5C09C7-7D09-0943-9764-CB6CF4C55D31}" dt="2021-10-12T20:35:44.775" v="1705"/>
          <ac:spMkLst>
            <pc:docMk/>
            <pc:sldMk cId="1812732039" sldId="2076138283"/>
            <ac:spMk id="39" creationId="{1BF99ABF-6FC6-BD4B-8F06-79C00F86B7A2}"/>
          </ac:spMkLst>
        </pc:spChg>
        <pc:spChg chg="mod">
          <ac:chgData name="Eric Rosow" userId="8c589bd5-afea-4e4b-97b4-a55891c8349b" providerId="ADAL" clId="{EB5C09C7-7D09-0943-9764-CB6CF4C55D31}" dt="2021-10-12T20:35:44.775" v="1705"/>
          <ac:spMkLst>
            <pc:docMk/>
            <pc:sldMk cId="1812732039" sldId="2076138283"/>
            <ac:spMk id="40" creationId="{B141CB09-5F56-FA4E-B897-414A24743EBB}"/>
          </ac:spMkLst>
        </pc:spChg>
        <pc:spChg chg="mod">
          <ac:chgData name="Eric Rosow" userId="8c589bd5-afea-4e4b-97b4-a55891c8349b" providerId="ADAL" clId="{EB5C09C7-7D09-0943-9764-CB6CF4C55D31}" dt="2021-10-12T20:35:44.775" v="1705"/>
          <ac:spMkLst>
            <pc:docMk/>
            <pc:sldMk cId="1812732039" sldId="2076138283"/>
            <ac:spMk id="41" creationId="{A91F0EEA-C420-8247-B660-5B83F6DF44C1}"/>
          </ac:spMkLst>
        </pc:spChg>
        <pc:spChg chg="mod">
          <ac:chgData name="Eric Rosow" userId="8c589bd5-afea-4e4b-97b4-a55891c8349b" providerId="ADAL" clId="{EB5C09C7-7D09-0943-9764-CB6CF4C55D31}" dt="2021-10-12T20:35:44.775" v="1705"/>
          <ac:spMkLst>
            <pc:docMk/>
            <pc:sldMk cId="1812732039" sldId="2076138283"/>
            <ac:spMk id="42" creationId="{5C6E8A9D-BC65-D345-B732-7BFD32EDDAF0}"/>
          </ac:spMkLst>
        </pc:spChg>
        <pc:spChg chg="mod">
          <ac:chgData name="Eric Rosow" userId="8c589bd5-afea-4e4b-97b4-a55891c8349b" providerId="ADAL" clId="{EB5C09C7-7D09-0943-9764-CB6CF4C55D31}" dt="2021-10-12T20:35:44.775" v="1705"/>
          <ac:spMkLst>
            <pc:docMk/>
            <pc:sldMk cId="1812732039" sldId="2076138283"/>
            <ac:spMk id="43" creationId="{01568CC5-79CA-7449-A982-B5FC83E54F65}"/>
          </ac:spMkLst>
        </pc:spChg>
        <pc:spChg chg="mod">
          <ac:chgData name="Eric Rosow" userId="8c589bd5-afea-4e4b-97b4-a55891c8349b" providerId="ADAL" clId="{EB5C09C7-7D09-0943-9764-CB6CF4C55D31}" dt="2021-10-12T20:35:44.775" v="1705"/>
          <ac:spMkLst>
            <pc:docMk/>
            <pc:sldMk cId="1812732039" sldId="2076138283"/>
            <ac:spMk id="44" creationId="{15EE5C49-6DAE-2844-80C8-66A8DCDFC966}"/>
          </ac:spMkLst>
        </pc:spChg>
        <pc:spChg chg="mod">
          <ac:chgData name="Eric Rosow" userId="8c589bd5-afea-4e4b-97b4-a55891c8349b" providerId="ADAL" clId="{EB5C09C7-7D09-0943-9764-CB6CF4C55D31}" dt="2021-10-12T20:35:44.775" v="1705"/>
          <ac:spMkLst>
            <pc:docMk/>
            <pc:sldMk cId="1812732039" sldId="2076138283"/>
            <ac:spMk id="46" creationId="{362EB805-1C04-A646-BFD8-CBE7E50E8620}"/>
          </ac:spMkLst>
        </pc:spChg>
        <pc:spChg chg="mod">
          <ac:chgData name="Eric Rosow" userId="8c589bd5-afea-4e4b-97b4-a55891c8349b" providerId="ADAL" clId="{EB5C09C7-7D09-0943-9764-CB6CF4C55D31}" dt="2021-10-12T20:35:44.775" v="1705"/>
          <ac:spMkLst>
            <pc:docMk/>
            <pc:sldMk cId="1812732039" sldId="2076138283"/>
            <ac:spMk id="63" creationId="{D25C9C85-437F-CD42-848F-FA7850C2FF57}"/>
          </ac:spMkLst>
        </pc:spChg>
        <pc:spChg chg="mod">
          <ac:chgData name="Eric Rosow" userId="8c589bd5-afea-4e4b-97b4-a55891c8349b" providerId="ADAL" clId="{EB5C09C7-7D09-0943-9764-CB6CF4C55D31}" dt="2021-10-12T20:35:44.775" v="1705"/>
          <ac:spMkLst>
            <pc:docMk/>
            <pc:sldMk cId="1812732039" sldId="2076138283"/>
            <ac:spMk id="64" creationId="{26F7E74D-C6E9-0644-83E0-E08417E33FB6}"/>
          </ac:spMkLst>
        </pc:spChg>
        <pc:spChg chg="mod">
          <ac:chgData name="Eric Rosow" userId="8c589bd5-afea-4e4b-97b4-a55891c8349b" providerId="ADAL" clId="{EB5C09C7-7D09-0943-9764-CB6CF4C55D31}" dt="2021-10-12T20:35:44.775" v="1705"/>
          <ac:spMkLst>
            <pc:docMk/>
            <pc:sldMk cId="1812732039" sldId="2076138283"/>
            <ac:spMk id="65" creationId="{96BDDA18-764F-3444-B7CE-95D1166B1EA7}"/>
          </ac:spMkLst>
        </pc:spChg>
        <pc:spChg chg="mod">
          <ac:chgData name="Eric Rosow" userId="8c589bd5-afea-4e4b-97b4-a55891c8349b" providerId="ADAL" clId="{EB5C09C7-7D09-0943-9764-CB6CF4C55D31}" dt="2021-10-12T20:35:44.775" v="1705"/>
          <ac:spMkLst>
            <pc:docMk/>
            <pc:sldMk cId="1812732039" sldId="2076138283"/>
            <ac:spMk id="66" creationId="{5A775F00-22B1-8E4E-BFE4-949A36F2D60E}"/>
          </ac:spMkLst>
        </pc:spChg>
        <pc:spChg chg="mod">
          <ac:chgData name="Eric Rosow" userId="8c589bd5-afea-4e4b-97b4-a55891c8349b" providerId="ADAL" clId="{EB5C09C7-7D09-0943-9764-CB6CF4C55D31}" dt="2021-10-12T20:35:44.775" v="1705"/>
          <ac:spMkLst>
            <pc:docMk/>
            <pc:sldMk cId="1812732039" sldId="2076138283"/>
            <ac:spMk id="67" creationId="{C0102017-644A-B04E-9F3F-D3E1F0864962}"/>
          </ac:spMkLst>
        </pc:spChg>
        <pc:spChg chg="mod">
          <ac:chgData name="Eric Rosow" userId="8c589bd5-afea-4e4b-97b4-a55891c8349b" providerId="ADAL" clId="{EB5C09C7-7D09-0943-9764-CB6CF4C55D31}" dt="2021-10-12T20:35:44.775" v="1705"/>
          <ac:spMkLst>
            <pc:docMk/>
            <pc:sldMk cId="1812732039" sldId="2076138283"/>
            <ac:spMk id="68" creationId="{7A7F0742-CBE6-5C4E-AA56-747E22FA58D1}"/>
          </ac:spMkLst>
        </pc:spChg>
        <pc:spChg chg="mod">
          <ac:chgData name="Eric Rosow" userId="8c589bd5-afea-4e4b-97b4-a55891c8349b" providerId="ADAL" clId="{EB5C09C7-7D09-0943-9764-CB6CF4C55D31}" dt="2021-10-12T20:35:44.775" v="1705"/>
          <ac:spMkLst>
            <pc:docMk/>
            <pc:sldMk cId="1812732039" sldId="2076138283"/>
            <ac:spMk id="69" creationId="{8D60E11F-B36A-134A-A066-7DF1FD8036B5}"/>
          </ac:spMkLst>
        </pc:spChg>
        <pc:spChg chg="mod">
          <ac:chgData name="Eric Rosow" userId="8c589bd5-afea-4e4b-97b4-a55891c8349b" providerId="ADAL" clId="{EB5C09C7-7D09-0943-9764-CB6CF4C55D31}" dt="2021-10-12T20:35:44.775" v="1705"/>
          <ac:spMkLst>
            <pc:docMk/>
            <pc:sldMk cId="1812732039" sldId="2076138283"/>
            <ac:spMk id="70" creationId="{54C06B72-FEA0-AC46-BF80-460EE9D3236C}"/>
          </ac:spMkLst>
        </pc:spChg>
        <pc:spChg chg="mod">
          <ac:chgData name="Eric Rosow" userId="8c589bd5-afea-4e4b-97b4-a55891c8349b" providerId="ADAL" clId="{EB5C09C7-7D09-0943-9764-CB6CF4C55D31}" dt="2021-10-12T20:35:44.775" v="1705"/>
          <ac:spMkLst>
            <pc:docMk/>
            <pc:sldMk cId="1812732039" sldId="2076138283"/>
            <ac:spMk id="71" creationId="{25938F8A-394A-6844-90D1-EEA3804BEBE7}"/>
          </ac:spMkLst>
        </pc:spChg>
        <pc:spChg chg="mod">
          <ac:chgData name="Eric Rosow" userId="8c589bd5-afea-4e4b-97b4-a55891c8349b" providerId="ADAL" clId="{EB5C09C7-7D09-0943-9764-CB6CF4C55D31}" dt="2021-10-12T20:35:44.775" v="1705"/>
          <ac:spMkLst>
            <pc:docMk/>
            <pc:sldMk cId="1812732039" sldId="2076138283"/>
            <ac:spMk id="72" creationId="{E317400D-6F69-164B-865B-E464E139D9C8}"/>
          </ac:spMkLst>
        </pc:spChg>
        <pc:spChg chg="add del mod">
          <ac:chgData name="Eric Rosow" userId="8c589bd5-afea-4e4b-97b4-a55891c8349b" providerId="ADAL" clId="{EB5C09C7-7D09-0943-9764-CB6CF4C55D31}" dt="2021-10-12T20:35:49.498" v="1706"/>
          <ac:spMkLst>
            <pc:docMk/>
            <pc:sldMk cId="1812732039" sldId="2076138283"/>
            <ac:spMk id="73" creationId="{675EDD00-F83F-1F43-A61E-976E50AA4F70}"/>
          </ac:spMkLst>
        </pc:spChg>
        <pc:spChg chg="mod">
          <ac:chgData name="Eric Rosow" userId="8c589bd5-afea-4e4b-97b4-a55891c8349b" providerId="ADAL" clId="{EB5C09C7-7D09-0943-9764-CB6CF4C55D31}" dt="2021-10-12T20:35:44.775" v="1705"/>
          <ac:spMkLst>
            <pc:docMk/>
            <pc:sldMk cId="1812732039" sldId="2076138283"/>
            <ac:spMk id="75" creationId="{8894FBFF-DA16-B546-A193-081D22F7C2F1}"/>
          </ac:spMkLst>
        </pc:spChg>
        <pc:spChg chg="mod">
          <ac:chgData name="Eric Rosow" userId="8c589bd5-afea-4e4b-97b4-a55891c8349b" providerId="ADAL" clId="{EB5C09C7-7D09-0943-9764-CB6CF4C55D31}" dt="2021-10-12T20:35:44.775" v="1705"/>
          <ac:spMkLst>
            <pc:docMk/>
            <pc:sldMk cId="1812732039" sldId="2076138283"/>
            <ac:spMk id="76" creationId="{56502942-67D6-E74E-AF26-4EAED3442AAD}"/>
          </ac:spMkLst>
        </pc:spChg>
        <pc:spChg chg="mod">
          <ac:chgData name="Eric Rosow" userId="8c589bd5-afea-4e4b-97b4-a55891c8349b" providerId="ADAL" clId="{EB5C09C7-7D09-0943-9764-CB6CF4C55D31}" dt="2021-10-12T20:35:44.775" v="1705"/>
          <ac:spMkLst>
            <pc:docMk/>
            <pc:sldMk cId="1812732039" sldId="2076138283"/>
            <ac:spMk id="77" creationId="{87719F67-51E6-EF43-8665-64AC3F7839AE}"/>
          </ac:spMkLst>
        </pc:spChg>
        <pc:spChg chg="mod">
          <ac:chgData name="Eric Rosow" userId="8c589bd5-afea-4e4b-97b4-a55891c8349b" providerId="ADAL" clId="{EB5C09C7-7D09-0943-9764-CB6CF4C55D31}" dt="2021-10-12T20:36:50.762" v="1733" actId="1076"/>
          <ac:spMkLst>
            <pc:docMk/>
            <pc:sldMk cId="1812732039" sldId="2076138283"/>
            <ac:spMk id="79" creationId="{9896CBEC-DE60-A84C-9A7C-9D3FEEED84F7}"/>
          </ac:spMkLst>
        </pc:spChg>
        <pc:spChg chg="mod">
          <ac:chgData name="Eric Rosow" userId="8c589bd5-afea-4e4b-97b4-a55891c8349b" providerId="ADAL" clId="{EB5C09C7-7D09-0943-9764-CB6CF4C55D31}" dt="2021-10-12T20:36:09.140" v="1708" actId="404"/>
          <ac:spMkLst>
            <pc:docMk/>
            <pc:sldMk cId="1812732039" sldId="2076138283"/>
            <ac:spMk id="80" creationId="{4FDE2E7B-9482-4944-BE82-C7429BA2A058}"/>
          </ac:spMkLst>
        </pc:spChg>
        <pc:spChg chg="mod">
          <ac:chgData name="Eric Rosow" userId="8c589bd5-afea-4e4b-97b4-a55891c8349b" providerId="ADAL" clId="{EB5C09C7-7D09-0943-9764-CB6CF4C55D31}" dt="2021-10-12T20:36:44.513" v="1731" actId="1076"/>
          <ac:spMkLst>
            <pc:docMk/>
            <pc:sldMk cId="1812732039" sldId="2076138283"/>
            <ac:spMk id="81" creationId="{A80339DD-A89A-E245-96B3-D21B8B3A845B}"/>
          </ac:spMkLst>
        </pc:spChg>
        <pc:spChg chg="mod">
          <ac:chgData name="Eric Rosow" userId="8c589bd5-afea-4e4b-97b4-a55891c8349b" providerId="ADAL" clId="{EB5C09C7-7D09-0943-9764-CB6CF4C55D31}" dt="2021-10-12T20:36:40.412" v="1730" actId="1076"/>
          <ac:spMkLst>
            <pc:docMk/>
            <pc:sldMk cId="1812732039" sldId="2076138283"/>
            <ac:spMk id="82" creationId="{AE038014-7102-FA42-BB93-32685637BAA6}"/>
          </ac:spMkLst>
        </pc:spChg>
        <pc:spChg chg="mod">
          <ac:chgData name="Eric Rosow" userId="8c589bd5-afea-4e4b-97b4-a55891c8349b" providerId="ADAL" clId="{EB5C09C7-7D09-0943-9764-CB6CF4C55D31}" dt="2021-10-12T20:36:09.140" v="1708" actId="404"/>
          <ac:spMkLst>
            <pc:docMk/>
            <pc:sldMk cId="1812732039" sldId="2076138283"/>
            <ac:spMk id="83" creationId="{75498D4A-FBFB-8E4C-8249-000B7945F027}"/>
          </ac:spMkLst>
        </pc:spChg>
        <pc:spChg chg="mod">
          <ac:chgData name="Eric Rosow" userId="8c589bd5-afea-4e4b-97b4-a55891c8349b" providerId="ADAL" clId="{EB5C09C7-7D09-0943-9764-CB6CF4C55D31}" dt="2021-10-12T20:37:41.961" v="1741" actId="1076"/>
          <ac:spMkLst>
            <pc:docMk/>
            <pc:sldMk cId="1812732039" sldId="2076138283"/>
            <ac:spMk id="84" creationId="{292B3156-ABEA-5F41-9F0D-E7FF97A4C675}"/>
          </ac:spMkLst>
        </pc:spChg>
        <pc:spChg chg="mod">
          <ac:chgData name="Eric Rosow" userId="8c589bd5-afea-4e4b-97b4-a55891c8349b" providerId="ADAL" clId="{EB5C09C7-7D09-0943-9764-CB6CF4C55D31}" dt="2021-10-12T20:38:05.891" v="1746" actId="1076"/>
          <ac:spMkLst>
            <pc:docMk/>
            <pc:sldMk cId="1812732039" sldId="2076138283"/>
            <ac:spMk id="85" creationId="{3D299C7F-53EC-504F-8205-4D201268B9DC}"/>
          </ac:spMkLst>
        </pc:spChg>
        <pc:spChg chg="mod">
          <ac:chgData name="Eric Rosow" userId="8c589bd5-afea-4e4b-97b4-a55891c8349b" providerId="ADAL" clId="{EB5C09C7-7D09-0943-9764-CB6CF4C55D31}" dt="2021-10-12T20:36:09.140" v="1708" actId="404"/>
          <ac:spMkLst>
            <pc:docMk/>
            <pc:sldMk cId="1812732039" sldId="2076138283"/>
            <ac:spMk id="86" creationId="{752B3AB7-FF71-7742-B621-83AA0076FB9A}"/>
          </ac:spMkLst>
        </pc:spChg>
        <pc:spChg chg="mod">
          <ac:chgData name="Eric Rosow" userId="8c589bd5-afea-4e4b-97b4-a55891c8349b" providerId="ADAL" clId="{EB5C09C7-7D09-0943-9764-CB6CF4C55D31}" dt="2021-10-12T20:37:12.617" v="1736" actId="1076"/>
          <ac:spMkLst>
            <pc:docMk/>
            <pc:sldMk cId="1812732039" sldId="2076138283"/>
            <ac:spMk id="87" creationId="{5F7343DC-783B-7346-871D-9CE280BDC7D7}"/>
          </ac:spMkLst>
        </pc:spChg>
        <pc:spChg chg="mod">
          <ac:chgData name="Eric Rosow" userId="8c589bd5-afea-4e4b-97b4-a55891c8349b" providerId="ADAL" clId="{EB5C09C7-7D09-0943-9764-CB6CF4C55D31}" dt="2021-10-12T20:36:47.817" v="1732" actId="1076"/>
          <ac:spMkLst>
            <pc:docMk/>
            <pc:sldMk cId="1812732039" sldId="2076138283"/>
            <ac:spMk id="88" creationId="{06958E66-69A5-7346-B51C-B051B1639BA4}"/>
          </ac:spMkLst>
        </pc:spChg>
        <pc:spChg chg="mod">
          <ac:chgData name="Eric Rosow" userId="8c589bd5-afea-4e4b-97b4-a55891c8349b" providerId="ADAL" clId="{EB5C09C7-7D09-0943-9764-CB6CF4C55D31}" dt="2021-10-12T20:36:09.140" v="1708" actId="404"/>
          <ac:spMkLst>
            <pc:docMk/>
            <pc:sldMk cId="1812732039" sldId="2076138283"/>
            <ac:spMk id="89" creationId="{2A3FEA48-8550-E64B-9CBF-128AC2B804E4}"/>
          </ac:spMkLst>
        </pc:spChg>
        <pc:spChg chg="mod">
          <ac:chgData name="Eric Rosow" userId="8c589bd5-afea-4e4b-97b4-a55891c8349b" providerId="ADAL" clId="{EB5C09C7-7D09-0943-9764-CB6CF4C55D31}" dt="2021-10-12T20:37:15.393" v="1737" actId="1076"/>
          <ac:spMkLst>
            <pc:docMk/>
            <pc:sldMk cId="1812732039" sldId="2076138283"/>
            <ac:spMk id="90" creationId="{5E6C737C-49B5-5542-B481-0033516A7C81}"/>
          </ac:spMkLst>
        </pc:spChg>
        <pc:spChg chg="mod">
          <ac:chgData name="Eric Rosow" userId="8c589bd5-afea-4e4b-97b4-a55891c8349b" providerId="ADAL" clId="{EB5C09C7-7D09-0943-9764-CB6CF4C55D31}" dt="2021-10-12T20:36:09.140" v="1708" actId="404"/>
          <ac:spMkLst>
            <pc:docMk/>
            <pc:sldMk cId="1812732039" sldId="2076138283"/>
            <ac:spMk id="91" creationId="{D631646C-2EF4-CC44-BECB-576F08B8F78E}"/>
          </ac:spMkLst>
        </pc:spChg>
        <pc:spChg chg="mod">
          <ac:chgData name="Eric Rosow" userId="8c589bd5-afea-4e4b-97b4-a55891c8349b" providerId="ADAL" clId="{EB5C09C7-7D09-0943-9764-CB6CF4C55D31}" dt="2021-10-12T20:36:09.140" v="1708" actId="404"/>
          <ac:spMkLst>
            <pc:docMk/>
            <pc:sldMk cId="1812732039" sldId="2076138283"/>
            <ac:spMk id="92" creationId="{1170746A-35D6-3440-A858-9F62D0345DD6}"/>
          </ac:spMkLst>
        </pc:spChg>
        <pc:spChg chg="mod">
          <ac:chgData name="Eric Rosow" userId="8c589bd5-afea-4e4b-97b4-a55891c8349b" providerId="ADAL" clId="{EB5C09C7-7D09-0943-9764-CB6CF4C55D31}" dt="2021-10-12T20:36:09.140" v="1708" actId="404"/>
          <ac:spMkLst>
            <pc:docMk/>
            <pc:sldMk cId="1812732039" sldId="2076138283"/>
            <ac:spMk id="93" creationId="{3EA350EC-7A8A-C44D-9EE7-D30FC4D22C34}"/>
          </ac:spMkLst>
        </pc:spChg>
        <pc:spChg chg="mod">
          <ac:chgData name="Eric Rosow" userId="8c589bd5-afea-4e4b-97b4-a55891c8349b" providerId="ADAL" clId="{EB5C09C7-7D09-0943-9764-CB6CF4C55D31}" dt="2021-10-12T20:36:09.140" v="1708" actId="404"/>
          <ac:spMkLst>
            <pc:docMk/>
            <pc:sldMk cId="1812732039" sldId="2076138283"/>
            <ac:spMk id="94" creationId="{4035528D-35DA-EA42-85AC-26E10EFC2BE0}"/>
          </ac:spMkLst>
        </pc:spChg>
        <pc:spChg chg="mod">
          <ac:chgData name="Eric Rosow" userId="8c589bd5-afea-4e4b-97b4-a55891c8349b" providerId="ADAL" clId="{EB5C09C7-7D09-0943-9764-CB6CF4C55D31}" dt="2021-10-12T20:36:09.140" v="1708" actId="404"/>
          <ac:spMkLst>
            <pc:docMk/>
            <pc:sldMk cId="1812732039" sldId="2076138283"/>
            <ac:spMk id="96" creationId="{374278EF-6158-4442-8ADC-CA332FCB8EF4}"/>
          </ac:spMkLst>
        </pc:spChg>
        <pc:spChg chg="mod">
          <ac:chgData name="Eric Rosow" userId="8c589bd5-afea-4e4b-97b4-a55891c8349b" providerId="ADAL" clId="{EB5C09C7-7D09-0943-9764-CB6CF4C55D31}" dt="2021-10-12T20:37:58.223" v="1744" actId="403"/>
          <ac:spMkLst>
            <pc:docMk/>
            <pc:sldMk cId="1812732039" sldId="2076138283"/>
            <ac:spMk id="113" creationId="{66B37B89-C4DC-954E-8C15-6A6B12FDF62F}"/>
          </ac:spMkLst>
        </pc:spChg>
        <pc:spChg chg="mod">
          <ac:chgData name="Eric Rosow" userId="8c589bd5-afea-4e4b-97b4-a55891c8349b" providerId="ADAL" clId="{EB5C09C7-7D09-0943-9764-CB6CF4C55D31}" dt="2021-10-12T20:37:58.223" v="1744" actId="403"/>
          <ac:spMkLst>
            <pc:docMk/>
            <pc:sldMk cId="1812732039" sldId="2076138283"/>
            <ac:spMk id="114" creationId="{738040FC-81E6-8A4A-94A8-64E02AEF29D7}"/>
          </ac:spMkLst>
        </pc:spChg>
        <pc:spChg chg="mod">
          <ac:chgData name="Eric Rosow" userId="8c589bd5-afea-4e4b-97b4-a55891c8349b" providerId="ADAL" clId="{EB5C09C7-7D09-0943-9764-CB6CF4C55D31}" dt="2021-10-12T20:37:58.223" v="1744" actId="403"/>
          <ac:spMkLst>
            <pc:docMk/>
            <pc:sldMk cId="1812732039" sldId="2076138283"/>
            <ac:spMk id="115" creationId="{78F0AA48-40B6-2D46-9EDF-8CA0B112EB14}"/>
          </ac:spMkLst>
        </pc:spChg>
        <pc:spChg chg="mod">
          <ac:chgData name="Eric Rosow" userId="8c589bd5-afea-4e4b-97b4-a55891c8349b" providerId="ADAL" clId="{EB5C09C7-7D09-0943-9764-CB6CF4C55D31}" dt="2021-10-12T20:37:58.223" v="1744" actId="403"/>
          <ac:spMkLst>
            <pc:docMk/>
            <pc:sldMk cId="1812732039" sldId="2076138283"/>
            <ac:spMk id="116" creationId="{2ADB5235-5095-0346-8AF6-94C551AA44D6}"/>
          </ac:spMkLst>
        </pc:spChg>
        <pc:spChg chg="mod">
          <ac:chgData name="Eric Rosow" userId="8c589bd5-afea-4e4b-97b4-a55891c8349b" providerId="ADAL" clId="{EB5C09C7-7D09-0943-9764-CB6CF4C55D31}" dt="2021-10-12T20:37:58.223" v="1744" actId="403"/>
          <ac:spMkLst>
            <pc:docMk/>
            <pc:sldMk cId="1812732039" sldId="2076138283"/>
            <ac:spMk id="117" creationId="{4B51603B-EDD7-FA48-AC10-A18689EC85D4}"/>
          </ac:spMkLst>
        </pc:spChg>
        <pc:spChg chg="mod">
          <ac:chgData name="Eric Rosow" userId="8c589bd5-afea-4e4b-97b4-a55891c8349b" providerId="ADAL" clId="{EB5C09C7-7D09-0943-9764-CB6CF4C55D31}" dt="2021-10-12T20:37:58.223" v="1744" actId="403"/>
          <ac:spMkLst>
            <pc:docMk/>
            <pc:sldMk cId="1812732039" sldId="2076138283"/>
            <ac:spMk id="118" creationId="{43CAEEAA-7FAA-ED40-B5C9-E824E2E498A2}"/>
          </ac:spMkLst>
        </pc:spChg>
        <pc:spChg chg="mod">
          <ac:chgData name="Eric Rosow" userId="8c589bd5-afea-4e4b-97b4-a55891c8349b" providerId="ADAL" clId="{EB5C09C7-7D09-0943-9764-CB6CF4C55D31}" dt="2021-10-12T20:37:58.223" v="1744" actId="403"/>
          <ac:spMkLst>
            <pc:docMk/>
            <pc:sldMk cId="1812732039" sldId="2076138283"/>
            <ac:spMk id="119" creationId="{2FCB20DF-B0D6-6540-ABE9-35FDEF8B389A}"/>
          </ac:spMkLst>
        </pc:spChg>
        <pc:spChg chg="mod">
          <ac:chgData name="Eric Rosow" userId="8c589bd5-afea-4e4b-97b4-a55891c8349b" providerId="ADAL" clId="{EB5C09C7-7D09-0943-9764-CB6CF4C55D31}" dt="2021-10-12T20:37:58.223" v="1744" actId="403"/>
          <ac:spMkLst>
            <pc:docMk/>
            <pc:sldMk cId="1812732039" sldId="2076138283"/>
            <ac:spMk id="120" creationId="{639DCB90-C472-7643-B2B4-79FF8F04B8E5}"/>
          </ac:spMkLst>
        </pc:spChg>
        <pc:spChg chg="mod">
          <ac:chgData name="Eric Rosow" userId="8c589bd5-afea-4e4b-97b4-a55891c8349b" providerId="ADAL" clId="{EB5C09C7-7D09-0943-9764-CB6CF4C55D31}" dt="2021-10-12T20:37:58.223" v="1744" actId="403"/>
          <ac:spMkLst>
            <pc:docMk/>
            <pc:sldMk cId="1812732039" sldId="2076138283"/>
            <ac:spMk id="121" creationId="{CFB66257-CCF6-CD49-941F-163AC70DDF94}"/>
          </ac:spMkLst>
        </pc:spChg>
        <pc:spChg chg="mod">
          <ac:chgData name="Eric Rosow" userId="8c589bd5-afea-4e4b-97b4-a55891c8349b" providerId="ADAL" clId="{EB5C09C7-7D09-0943-9764-CB6CF4C55D31}" dt="2021-10-12T20:37:58.223" v="1744" actId="403"/>
          <ac:spMkLst>
            <pc:docMk/>
            <pc:sldMk cId="1812732039" sldId="2076138283"/>
            <ac:spMk id="122" creationId="{07B51997-F983-DA45-969E-1F3AFFFD29EC}"/>
          </ac:spMkLst>
        </pc:spChg>
        <pc:spChg chg="add mod">
          <ac:chgData name="Eric Rosow" userId="8c589bd5-afea-4e4b-97b4-a55891c8349b" providerId="ADAL" clId="{EB5C09C7-7D09-0943-9764-CB6CF4C55D31}" dt="2021-10-12T20:38:22.667" v="1750" actId="1076"/>
          <ac:spMkLst>
            <pc:docMk/>
            <pc:sldMk cId="1812732039" sldId="2076138283"/>
            <ac:spMk id="123" creationId="{F6314055-4532-3F48-820C-C5C26C3B9BD3}"/>
          </ac:spMkLst>
        </pc:spChg>
        <pc:spChg chg="mod">
          <ac:chgData name="Eric Rosow" userId="8c589bd5-afea-4e4b-97b4-a55891c8349b" providerId="ADAL" clId="{EB5C09C7-7D09-0943-9764-CB6CF4C55D31}" dt="2021-10-12T20:37:05.252" v="1735" actId="207"/>
          <ac:spMkLst>
            <pc:docMk/>
            <pc:sldMk cId="1812732039" sldId="2076138283"/>
            <ac:spMk id="125" creationId="{C0FCE58A-ECF8-804B-85F0-CC407E6957C4}"/>
          </ac:spMkLst>
        </pc:spChg>
        <pc:spChg chg="mod">
          <ac:chgData name="Eric Rosow" userId="8c589bd5-afea-4e4b-97b4-a55891c8349b" providerId="ADAL" clId="{EB5C09C7-7D09-0943-9764-CB6CF4C55D31}" dt="2021-10-12T20:37:05.252" v="1735" actId="207"/>
          <ac:spMkLst>
            <pc:docMk/>
            <pc:sldMk cId="1812732039" sldId="2076138283"/>
            <ac:spMk id="126" creationId="{330AAF03-C9E2-A140-AF37-B730119B827E}"/>
          </ac:spMkLst>
        </pc:spChg>
        <pc:spChg chg="mod">
          <ac:chgData name="Eric Rosow" userId="8c589bd5-afea-4e4b-97b4-a55891c8349b" providerId="ADAL" clId="{EB5C09C7-7D09-0943-9764-CB6CF4C55D31}" dt="2021-10-12T20:37:05.252" v="1735" actId="207"/>
          <ac:spMkLst>
            <pc:docMk/>
            <pc:sldMk cId="1812732039" sldId="2076138283"/>
            <ac:spMk id="127" creationId="{B05B2C71-6141-EE4B-81AF-DC0E05224EE0}"/>
          </ac:spMkLst>
        </pc:spChg>
        <pc:grpChg chg="add del mod">
          <ac:chgData name="Eric Rosow" userId="8c589bd5-afea-4e4b-97b4-a55891c8349b" providerId="ADAL" clId="{EB5C09C7-7D09-0943-9764-CB6CF4C55D31}" dt="2021-10-12T20:35:49.498" v="1706"/>
          <ac:grpSpMkLst>
            <pc:docMk/>
            <pc:sldMk cId="1812732039" sldId="2076138283"/>
            <ac:grpSpMk id="22" creationId="{7DBABC24-93B3-1C40-8633-3762E01833FA}"/>
          </ac:grpSpMkLst>
        </pc:grpChg>
        <pc:grpChg chg="add del mod">
          <ac:chgData name="Eric Rosow" userId="8c589bd5-afea-4e4b-97b4-a55891c8349b" providerId="ADAL" clId="{EB5C09C7-7D09-0943-9764-CB6CF4C55D31}" dt="2021-10-12T20:35:49.498" v="1706"/>
          <ac:grpSpMkLst>
            <pc:docMk/>
            <pc:sldMk cId="1812732039" sldId="2076138283"/>
            <ac:grpSpMk id="62" creationId="{4378A9A4-9F83-C847-9E7A-3EA3297DB0B4}"/>
          </ac:grpSpMkLst>
        </pc:grpChg>
        <pc:grpChg chg="add del mod">
          <ac:chgData name="Eric Rosow" userId="8c589bd5-afea-4e4b-97b4-a55891c8349b" providerId="ADAL" clId="{EB5C09C7-7D09-0943-9764-CB6CF4C55D31}" dt="2021-10-12T20:35:49.498" v="1706"/>
          <ac:grpSpMkLst>
            <pc:docMk/>
            <pc:sldMk cId="1812732039" sldId="2076138283"/>
            <ac:grpSpMk id="74" creationId="{C4E1F99B-5A9E-BE41-8340-992C9E96A0E3}"/>
          </ac:grpSpMkLst>
        </pc:grpChg>
        <pc:grpChg chg="add mod">
          <ac:chgData name="Eric Rosow" userId="8c589bd5-afea-4e4b-97b4-a55891c8349b" providerId="ADAL" clId="{EB5C09C7-7D09-0943-9764-CB6CF4C55D31}" dt="2021-10-12T20:36:31.669" v="1729" actId="1036"/>
          <ac:grpSpMkLst>
            <pc:docMk/>
            <pc:sldMk cId="1812732039" sldId="2076138283"/>
            <ac:grpSpMk id="78" creationId="{45C549FD-F338-314E-866E-D6FDDB894C7F}"/>
          </ac:grpSpMkLst>
        </pc:grpChg>
        <pc:grpChg chg="add mod">
          <ac:chgData name="Eric Rosow" userId="8c589bd5-afea-4e4b-97b4-a55891c8349b" providerId="ADAL" clId="{EB5C09C7-7D09-0943-9764-CB6CF4C55D31}" dt="2021-10-12T20:38:10.961" v="1747" actId="1076"/>
          <ac:grpSpMkLst>
            <pc:docMk/>
            <pc:sldMk cId="1812732039" sldId="2076138283"/>
            <ac:grpSpMk id="112" creationId="{76827CA0-EFF7-5D4F-9D2C-5E3EBE24C52B}"/>
          </ac:grpSpMkLst>
        </pc:grpChg>
        <pc:grpChg chg="add mod">
          <ac:chgData name="Eric Rosow" userId="8c589bd5-afea-4e4b-97b4-a55891c8349b" providerId="ADAL" clId="{EB5C09C7-7D09-0943-9764-CB6CF4C55D31}" dt="2021-10-12T20:36:31.669" v="1729" actId="1036"/>
          <ac:grpSpMkLst>
            <pc:docMk/>
            <pc:sldMk cId="1812732039" sldId="2076138283"/>
            <ac:grpSpMk id="124" creationId="{8BB271A9-F8B8-3B48-8C74-B0C160B3B1D5}"/>
          </ac:grpSpMkLst>
        </pc:grpChg>
        <pc:graphicFrameChg chg="del">
          <ac:chgData name="Eric Rosow" userId="8c589bd5-afea-4e4b-97b4-a55891c8349b" providerId="ADAL" clId="{EB5C09C7-7D09-0943-9764-CB6CF4C55D31}" dt="2021-10-12T20:35:01.543" v="1667" actId="478"/>
          <ac:graphicFrameMkLst>
            <pc:docMk/>
            <pc:sldMk cId="1812732039" sldId="2076138283"/>
            <ac:graphicFrameMk id="6" creationId="{AD4B26FC-1576-754E-8805-5F65392FC52E}"/>
          </ac:graphicFrameMkLst>
        </pc:graphicFrameChg>
        <pc:graphicFrameChg chg="del">
          <ac:chgData name="Eric Rosow" userId="8c589bd5-afea-4e4b-97b4-a55891c8349b" providerId="ADAL" clId="{EB5C09C7-7D09-0943-9764-CB6CF4C55D31}" dt="2021-10-12T20:35:01.543" v="1667" actId="478"/>
          <ac:graphicFrameMkLst>
            <pc:docMk/>
            <pc:sldMk cId="1812732039" sldId="2076138283"/>
            <ac:graphicFrameMk id="8" creationId="{49841612-2B1D-433F-A98A-37AA89AB2FA0}"/>
          </ac:graphicFrameMkLst>
        </pc:graphicFrameChg>
        <pc:picChg chg="del">
          <ac:chgData name="Eric Rosow" userId="8c589bd5-afea-4e4b-97b4-a55891c8349b" providerId="ADAL" clId="{EB5C09C7-7D09-0943-9764-CB6CF4C55D31}" dt="2021-10-12T20:35:01.543" v="1667" actId="478"/>
          <ac:picMkLst>
            <pc:docMk/>
            <pc:sldMk cId="1812732039" sldId="2076138283"/>
            <ac:picMk id="9" creationId="{79BC870D-C73A-2C4D-8F07-836940DBEFB6}"/>
          </ac:picMkLst>
        </pc:picChg>
        <pc:picChg chg="del">
          <ac:chgData name="Eric Rosow" userId="8c589bd5-afea-4e4b-97b4-a55891c8349b" providerId="ADAL" clId="{EB5C09C7-7D09-0943-9764-CB6CF4C55D31}" dt="2021-10-12T20:35:01.543" v="1667" actId="478"/>
          <ac:picMkLst>
            <pc:docMk/>
            <pc:sldMk cId="1812732039" sldId="2076138283"/>
            <ac:picMk id="12" creationId="{A149A462-877F-A246-822B-FE4D8625B309}"/>
          </ac:picMkLst>
        </pc:picChg>
        <pc:picChg chg="del">
          <ac:chgData name="Eric Rosow" userId="8c589bd5-afea-4e4b-97b4-a55891c8349b" providerId="ADAL" clId="{EB5C09C7-7D09-0943-9764-CB6CF4C55D31}" dt="2021-10-12T20:35:01.543" v="1667" actId="478"/>
          <ac:picMkLst>
            <pc:docMk/>
            <pc:sldMk cId="1812732039" sldId="2076138283"/>
            <ac:picMk id="15" creationId="{4567E03F-4F8D-C346-9BC9-B5AAC65EE0B3}"/>
          </ac:picMkLst>
        </pc:picChg>
        <pc:picChg chg="del">
          <ac:chgData name="Eric Rosow" userId="8c589bd5-afea-4e4b-97b4-a55891c8349b" providerId="ADAL" clId="{EB5C09C7-7D09-0943-9764-CB6CF4C55D31}" dt="2021-10-12T20:35:01.543" v="1667" actId="478"/>
          <ac:picMkLst>
            <pc:docMk/>
            <pc:sldMk cId="1812732039" sldId="2076138283"/>
            <ac:picMk id="18" creationId="{D88C6917-0751-844B-99EC-E9097956076F}"/>
          </ac:picMkLst>
        </pc:picChg>
        <pc:picChg chg="del">
          <ac:chgData name="Eric Rosow" userId="8c589bd5-afea-4e4b-97b4-a55891c8349b" providerId="ADAL" clId="{EB5C09C7-7D09-0943-9764-CB6CF4C55D31}" dt="2021-10-12T20:35:01.543" v="1667" actId="478"/>
          <ac:picMkLst>
            <pc:docMk/>
            <pc:sldMk cId="1812732039" sldId="2076138283"/>
            <ac:picMk id="24" creationId="{3C1BD06A-883C-FE4D-9BDB-CB0C65DCA1D0}"/>
          </ac:picMkLst>
        </pc:picChg>
        <pc:picChg chg="del">
          <ac:chgData name="Eric Rosow" userId="8c589bd5-afea-4e4b-97b4-a55891c8349b" providerId="ADAL" clId="{EB5C09C7-7D09-0943-9764-CB6CF4C55D31}" dt="2021-10-12T20:35:01.543" v="1667" actId="478"/>
          <ac:picMkLst>
            <pc:docMk/>
            <pc:sldMk cId="1812732039" sldId="2076138283"/>
            <ac:picMk id="26" creationId="{944FBE87-2CBB-8749-BE23-F75770B2FEC4}"/>
          </ac:picMkLst>
        </pc:picChg>
        <pc:picChg chg="del">
          <ac:chgData name="Eric Rosow" userId="8c589bd5-afea-4e4b-97b4-a55891c8349b" providerId="ADAL" clId="{EB5C09C7-7D09-0943-9764-CB6CF4C55D31}" dt="2021-10-12T20:35:01.543" v="1667" actId="478"/>
          <ac:picMkLst>
            <pc:docMk/>
            <pc:sldMk cId="1812732039" sldId="2076138283"/>
            <ac:picMk id="1028" creationId="{FF017BEF-18B7-E24B-8365-5398B3A5D0F3}"/>
          </ac:picMkLst>
        </pc:picChg>
        <pc:cxnChg chg="del">
          <ac:chgData name="Eric Rosow" userId="8c589bd5-afea-4e4b-97b4-a55891c8349b" providerId="ADAL" clId="{EB5C09C7-7D09-0943-9764-CB6CF4C55D31}" dt="2021-10-12T20:35:11.657" v="1670" actId="478"/>
          <ac:cxnSpMkLst>
            <pc:docMk/>
            <pc:sldMk cId="1812732039" sldId="2076138283"/>
            <ac:cxnSpMk id="23" creationId="{9CB94FD4-8BA0-2149-A363-67B1339482F0}"/>
          </ac:cxnSpMkLst>
        </pc:cxnChg>
        <pc:cxnChg chg="mod">
          <ac:chgData name="Eric Rosow" userId="8c589bd5-afea-4e4b-97b4-a55891c8349b" providerId="ADAL" clId="{EB5C09C7-7D09-0943-9764-CB6CF4C55D31}" dt="2021-10-12T20:35:44.775" v="1705"/>
          <ac:cxnSpMkLst>
            <pc:docMk/>
            <pc:sldMk cId="1812732039" sldId="2076138283"/>
            <ac:cxnSpMk id="45" creationId="{060FB888-C6C9-E041-97E6-694305EF7975}"/>
          </ac:cxnSpMkLst>
        </pc:cxnChg>
        <pc:cxnChg chg="mod">
          <ac:chgData name="Eric Rosow" userId="8c589bd5-afea-4e4b-97b4-a55891c8349b" providerId="ADAL" clId="{EB5C09C7-7D09-0943-9764-CB6CF4C55D31}" dt="2021-10-12T20:35:44.775" v="1705"/>
          <ac:cxnSpMkLst>
            <pc:docMk/>
            <pc:sldMk cId="1812732039" sldId="2076138283"/>
            <ac:cxnSpMk id="47" creationId="{A810E4DE-6FBF-9D44-AFA0-391773360575}"/>
          </ac:cxnSpMkLst>
        </pc:cxnChg>
        <pc:cxnChg chg="mod">
          <ac:chgData name="Eric Rosow" userId="8c589bd5-afea-4e4b-97b4-a55891c8349b" providerId="ADAL" clId="{EB5C09C7-7D09-0943-9764-CB6CF4C55D31}" dt="2021-10-12T20:35:44.775" v="1705"/>
          <ac:cxnSpMkLst>
            <pc:docMk/>
            <pc:sldMk cId="1812732039" sldId="2076138283"/>
            <ac:cxnSpMk id="48" creationId="{7EAC2EBF-0B08-6E43-A239-50AAC9E1B502}"/>
          </ac:cxnSpMkLst>
        </pc:cxnChg>
        <pc:cxnChg chg="mod">
          <ac:chgData name="Eric Rosow" userId="8c589bd5-afea-4e4b-97b4-a55891c8349b" providerId="ADAL" clId="{EB5C09C7-7D09-0943-9764-CB6CF4C55D31}" dt="2021-10-12T20:35:44.775" v="1705"/>
          <ac:cxnSpMkLst>
            <pc:docMk/>
            <pc:sldMk cId="1812732039" sldId="2076138283"/>
            <ac:cxnSpMk id="49" creationId="{56F143C3-7A52-7F45-8022-42848844CB5B}"/>
          </ac:cxnSpMkLst>
        </pc:cxnChg>
        <pc:cxnChg chg="mod">
          <ac:chgData name="Eric Rosow" userId="8c589bd5-afea-4e4b-97b4-a55891c8349b" providerId="ADAL" clId="{EB5C09C7-7D09-0943-9764-CB6CF4C55D31}" dt="2021-10-12T20:35:44.775" v="1705"/>
          <ac:cxnSpMkLst>
            <pc:docMk/>
            <pc:sldMk cId="1812732039" sldId="2076138283"/>
            <ac:cxnSpMk id="50" creationId="{705E476B-9F63-0749-8227-FBD8258FB4FA}"/>
          </ac:cxnSpMkLst>
        </pc:cxnChg>
        <pc:cxnChg chg="mod">
          <ac:chgData name="Eric Rosow" userId="8c589bd5-afea-4e4b-97b4-a55891c8349b" providerId="ADAL" clId="{EB5C09C7-7D09-0943-9764-CB6CF4C55D31}" dt="2021-10-12T20:35:44.775" v="1705"/>
          <ac:cxnSpMkLst>
            <pc:docMk/>
            <pc:sldMk cId="1812732039" sldId="2076138283"/>
            <ac:cxnSpMk id="51" creationId="{9B96C240-4138-EC43-AD6E-3FB4DC02DB63}"/>
          </ac:cxnSpMkLst>
        </pc:cxnChg>
        <pc:cxnChg chg="mod">
          <ac:chgData name="Eric Rosow" userId="8c589bd5-afea-4e4b-97b4-a55891c8349b" providerId="ADAL" clId="{EB5C09C7-7D09-0943-9764-CB6CF4C55D31}" dt="2021-10-12T20:35:44.775" v="1705"/>
          <ac:cxnSpMkLst>
            <pc:docMk/>
            <pc:sldMk cId="1812732039" sldId="2076138283"/>
            <ac:cxnSpMk id="52" creationId="{1AD25070-CAB5-FE49-AE66-19105BAC8411}"/>
          </ac:cxnSpMkLst>
        </pc:cxnChg>
        <pc:cxnChg chg="mod">
          <ac:chgData name="Eric Rosow" userId="8c589bd5-afea-4e4b-97b4-a55891c8349b" providerId="ADAL" clId="{EB5C09C7-7D09-0943-9764-CB6CF4C55D31}" dt="2021-10-12T20:35:44.775" v="1705"/>
          <ac:cxnSpMkLst>
            <pc:docMk/>
            <pc:sldMk cId="1812732039" sldId="2076138283"/>
            <ac:cxnSpMk id="53" creationId="{79C017AA-7037-AC4E-86F2-9B053FB29468}"/>
          </ac:cxnSpMkLst>
        </pc:cxnChg>
        <pc:cxnChg chg="mod">
          <ac:chgData name="Eric Rosow" userId="8c589bd5-afea-4e4b-97b4-a55891c8349b" providerId="ADAL" clId="{EB5C09C7-7D09-0943-9764-CB6CF4C55D31}" dt="2021-10-12T20:35:44.775" v="1705"/>
          <ac:cxnSpMkLst>
            <pc:docMk/>
            <pc:sldMk cId="1812732039" sldId="2076138283"/>
            <ac:cxnSpMk id="54" creationId="{1C555DA6-C165-4446-B4A5-950F81E726F9}"/>
          </ac:cxnSpMkLst>
        </pc:cxnChg>
        <pc:cxnChg chg="mod">
          <ac:chgData name="Eric Rosow" userId="8c589bd5-afea-4e4b-97b4-a55891c8349b" providerId="ADAL" clId="{EB5C09C7-7D09-0943-9764-CB6CF4C55D31}" dt="2021-10-12T20:35:44.775" v="1705"/>
          <ac:cxnSpMkLst>
            <pc:docMk/>
            <pc:sldMk cId="1812732039" sldId="2076138283"/>
            <ac:cxnSpMk id="55" creationId="{A38E15D0-89D7-6D4A-8F4D-23A5715959AC}"/>
          </ac:cxnSpMkLst>
        </pc:cxnChg>
        <pc:cxnChg chg="mod">
          <ac:chgData name="Eric Rosow" userId="8c589bd5-afea-4e4b-97b4-a55891c8349b" providerId="ADAL" clId="{EB5C09C7-7D09-0943-9764-CB6CF4C55D31}" dt="2021-10-12T20:35:44.775" v="1705"/>
          <ac:cxnSpMkLst>
            <pc:docMk/>
            <pc:sldMk cId="1812732039" sldId="2076138283"/>
            <ac:cxnSpMk id="56" creationId="{8F1FF0DE-E32C-7B4D-9E96-804789069B5E}"/>
          </ac:cxnSpMkLst>
        </pc:cxnChg>
        <pc:cxnChg chg="mod">
          <ac:chgData name="Eric Rosow" userId="8c589bd5-afea-4e4b-97b4-a55891c8349b" providerId="ADAL" clId="{EB5C09C7-7D09-0943-9764-CB6CF4C55D31}" dt="2021-10-12T20:35:44.775" v="1705"/>
          <ac:cxnSpMkLst>
            <pc:docMk/>
            <pc:sldMk cId="1812732039" sldId="2076138283"/>
            <ac:cxnSpMk id="57" creationId="{E74FB8A7-B19B-1445-BA5E-18259F2A594E}"/>
          </ac:cxnSpMkLst>
        </pc:cxnChg>
        <pc:cxnChg chg="mod">
          <ac:chgData name="Eric Rosow" userId="8c589bd5-afea-4e4b-97b4-a55891c8349b" providerId="ADAL" clId="{EB5C09C7-7D09-0943-9764-CB6CF4C55D31}" dt="2021-10-12T20:35:44.775" v="1705"/>
          <ac:cxnSpMkLst>
            <pc:docMk/>
            <pc:sldMk cId="1812732039" sldId="2076138283"/>
            <ac:cxnSpMk id="58" creationId="{2DA5E86B-497B-F545-854A-088BE2D00720}"/>
          </ac:cxnSpMkLst>
        </pc:cxnChg>
        <pc:cxnChg chg="mod">
          <ac:chgData name="Eric Rosow" userId="8c589bd5-afea-4e4b-97b4-a55891c8349b" providerId="ADAL" clId="{EB5C09C7-7D09-0943-9764-CB6CF4C55D31}" dt="2021-10-12T20:35:44.775" v="1705"/>
          <ac:cxnSpMkLst>
            <pc:docMk/>
            <pc:sldMk cId="1812732039" sldId="2076138283"/>
            <ac:cxnSpMk id="59" creationId="{2143D66C-1C5B-F341-A853-F9D8B5D0706E}"/>
          </ac:cxnSpMkLst>
        </pc:cxnChg>
        <pc:cxnChg chg="mod">
          <ac:chgData name="Eric Rosow" userId="8c589bd5-afea-4e4b-97b4-a55891c8349b" providerId="ADAL" clId="{EB5C09C7-7D09-0943-9764-CB6CF4C55D31}" dt="2021-10-12T20:35:44.775" v="1705"/>
          <ac:cxnSpMkLst>
            <pc:docMk/>
            <pc:sldMk cId="1812732039" sldId="2076138283"/>
            <ac:cxnSpMk id="60" creationId="{8C4C57A8-4140-6349-9CAC-99D7F3D0357C}"/>
          </ac:cxnSpMkLst>
        </pc:cxnChg>
        <pc:cxnChg chg="mod">
          <ac:chgData name="Eric Rosow" userId="8c589bd5-afea-4e4b-97b4-a55891c8349b" providerId="ADAL" clId="{EB5C09C7-7D09-0943-9764-CB6CF4C55D31}" dt="2021-10-12T20:35:44.775" v="1705"/>
          <ac:cxnSpMkLst>
            <pc:docMk/>
            <pc:sldMk cId="1812732039" sldId="2076138283"/>
            <ac:cxnSpMk id="61" creationId="{147FEA3D-C3A8-E74B-9907-03665D1E7575}"/>
          </ac:cxnSpMkLst>
        </pc:cxnChg>
        <pc:cxnChg chg="mod">
          <ac:chgData name="Eric Rosow" userId="8c589bd5-afea-4e4b-97b4-a55891c8349b" providerId="ADAL" clId="{EB5C09C7-7D09-0943-9764-CB6CF4C55D31}" dt="2021-10-12T20:36:09.140" v="1708" actId="404"/>
          <ac:cxnSpMkLst>
            <pc:docMk/>
            <pc:sldMk cId="1812732039" sldId="2076138283"/>
            <ac:cxnSpMk id="95" creationId="{7D75B3EA-993E-7747-8321-849E05014A1C}"/>
          </ac:cxnSpMkLst>
        </pc:cxnChg>
        <pc:cxnChg chg="mod">
          <ac:chgData name="Eric Rosow" userId="8c589bd5-afea-4e4b-97b4-a55891c8349b" providerId="ADAL" clId="{EB5C09C7-7D09-0943-9764-CB6CF4C55D31}" dt="2021-10-12T20:36:09.140" v="1708" actId="404"/>
          <ac:cxnSpMkLst>
            <pc:docMk/>
            <pc:sldMk cId="1812732039" sldId="2076138283"/>
            <ac:cxnSpMk id="97" creationId="{A9C1ACA5-A8CE-8D42-AAE6-2A0F23F8C6A3}"/>
          </ac:cxnSpMkLst>
        </pc:cxnChg>
        <pc:cxnChg chg="mod">
          <ac:chgData name="Eric Rosow" userId="8c589bd5-afea-4e4b-97b4-a55891c8349b" providerId="ADAL" clId="{EB5C09C7-7D09-0943-9764-CB6CF4C55D31}" dt="2021-10-12T20:36:09.140" v="1708" actId="404"/>
          <ac:cxnSpMkLst>
            <pc:docMk/>
            <pc:sldMk cId="1812732039" sldId="2076138283"/>
            <ac:cxnSpMk id="98" creationId="{17CC4CA4-224B-674B-985F-7FB6D202E1AE}"/>
          </ac:cxnSpMkLst>
        </pc:cxnChg>
        <pc:cxnChg chg="mod">
          <ac:chgData name="Eric Rosow" userId="8c589bd5-afea-4e4b-97b4-a55891c8349b" providerId="ADAL" clId="{EB5C09C7-7D09-0943-9764-CB6CF4C55D31}" dt="2021-10-12T20:36:09.140" v="1708" actId="404"/>
          <ac:cxnSpMkLst>
            <pc:docMk/>
            <pc:sldMk cId="1812732039" sldId="2076138283"/>
            <ac:cxnSpMk id="99" creationId="{70BC1F34-A6F6-2343-B0C0-2E0C7E031D42}"/>
          </ac:cxnSpMkLst>
        </pc:cxnChg>
        <pc:cxnChg chg="mod">
          <ac:chgData name="Eric Rosow" userId="8c589bd5-afea-4e4b-97b4-a55891c8349b" providerId="ADAL" clId="{EB5C09C7-7D09-0943-9764-CB6CF4C55D31}" dt="2021-10-12T20:37:41.961" v="1741" actId="1076"/>
          <ac:cxnSpMkLst>
            <pc:docMk/>
            <pc:sldMk cId="1812732039" sldId="2076138283"/>
            <ac:cxnSpMk id="100" creationId="{22016306-5B50-F442-AEE7-0AC7AA13EB46}"/>
          </ac:cxnSpMkLst>
        </pc:cxnChg>
        <pc:cxnChg chg="mod">
          <ac:chgData name="Eric Rosow" userId="8c589bd5-afea-4e4b-97b4-a55891c8349b" providerId="ADAL" clId="{EB5C09C7-7D09-0943-9764-CB6CF4C55D31}" dt="2021-10-12T20:37:15.393" v="1737" actId="1076"/>
          <ac:cxnSpMkLst>
            <pc:docMk/>
            <pc:sldMk cId="1812732039" sldId="2076138283"/>
            <ac:cxnSpMk id="101" creationId="{1F315FDB-D49B-9342-9AF4-DBFC370290B0}"/>
          </ac:cxnSpMkLst>
        </pc:cxnChg>
        <pc:cxnChg chg="mod">
          <ac:chgData name="Eric Rosow" userId="8c589bd5-afea-4e4b-97b4-a55891c8349b" providerId="ADAL" clId="{EB5C09C7-7D09-0943-9764-CB6CF4C55D31}" dt="2021-10-12T20:36:09.140" v="1708" actId="404"/>
          <ac:cxnSpMkLst>
            <pc:docMk/>
            <pc:sldMk cId="1812732039" sldId="2076138283"/>
            <ac:cxnSpMk id="102" creationId="{B76B3828-276C-DC49-8626-C847A3375C2B}"/>
          </ac:cxnSpMkLst>
        </pc:cxnChg>
        <pc:cxnChg chg="mod">
          <ac:chgData name="Eric Rosow" userId="8c589bd5-afea-4e4b-97b4-a55891c8349b" providerId="ADAL" clId="{EB5C09C7-7D09-0943-9764-CB6CF4C55D31}" dt="2021-10-12T20:37:12.617" v="1736" actId="1076"/>
          <ac:cxnSpMkLst>
            <pc:docMk/>
            <pc:sldMk cId="1812732039" sldId="2076138283"/>
            <ac:cxnSpMk id="103" creationId="{D5931528-1015-E347-AB61-077F7646C40C}"/>
          </ac:cxnSpMkLst>
        </pc:cxnChg>
        <pc:cxnChg chg="mod">
          <ac:chgData name="Eric Rosow" userId="8c589bd5-afea-4e4b-97b4-a55891c8349b" providerId="ADAL" clId="{EB5C09C7-7D09-0943-9764-CB6CF4C55D31}" dt="2021-10-12T20:36:40.412" v="1730" actId="1076"/>
          <ac:cxnSpMkLst>
            <pc:docMk/>
            <pc:sldMk cId="1812732039" sldId="2076138283"/>
            <ac:cxnSpMk id="104" creationId="{151B27D6-4CD2-464D-ACFF-7B4ED2FC3AC4}"/>
          </ac:cxnSpMkLst>
        </pc:cxnChg>
        <pc:cxnChg chg="mod">
          <ac:chgData name="Eric Rosow" userId="8c589bd5-afea-4e4b-97b4-a55891c8349b" providerId="ADAL" clId="{EB5C09C7-7D09-0943-9764-CB6CF4C55D31}" dt="2021-10-12T20:36:47.817" v="1732" actId="1076"/>
          <ac:cxnSpMkLst>
            <pc:docMk/>
            <pc:sldMk cId="1812732039" sldId="2076138283"/>
            <ac:cxnSpMk id="105" creationId="{E37E8E32-077D-554F-9C96-BF7A0F9D8439}"/>
          </ac:cxnSpMkLst>
        </pc:cxnChg>
        <pc:cxnChg chg="mod">
          <ac:chgData name="Eric Rosow" userId="8c589bd5-afea-4e4b-97b4-a55891c8349b" providerId="ADAL" clId="{EB5C09C7-7D09-0943-9764-CB6CF4C55D31}" dt="2021-10-12T20:36:50.762" v="1733" actId="1076"/>
          <ac:cxnSpMkLst>
            <pc:docMk/>
            <pc:sldMk cId="1812732039" sldId="2076138283"/>
            <ac:cxnSpMk id="106" creationId="{1D6D9329-A6AA-044D-8C90-5B1397917DFF}"/>
          </ac:cxnSpMkLst>
        </pc:cxnChg>
        <pc:cxnChg chg="mod">
          <ac:chgData name="Eric Rosow" userId="8c589bd5-afea-4e4b-97b4-a55891c8349b" providerId="ADAL" clId="{EB5C09C7-7D09-0943-9764-CB6CF4C55D31}" dt="2021-10-12T20:36:09.140" v="1708" actId="404"/>
          <ac:cxnSpMkLst>
            <pc:docMk/>
            <pc:sldMk cId="1812732039" sldId="2076138283"/>
            <ac:cxnSpMk id="107" creationId="{17BDED69-1B0D-B647-B32E-21ED90B28179}"/>
          </ac:cxnSpMkLst>
        </pc:cxnChg>
        <pc:cxnChg chg="mod">
          <ac:chgData name="Eric Rosow" userId="8c589bd5-afea-4e4b-97b4-a55891c8349b" providerId="ADAL" clId="{EB5C09C7-7D09-0943-9764-CB6CF4C55D31}" dt="2021-10-12T20:36:09.140" v="1708" actId="404"/>
          <ac:cxnSpMkLst>
            <pc:docMk/>
            <pc:sldMk cId="1812732039" sldId="2076138283"/>
            <ac:cxnSpMk id="108" creationId="{EE826FAF-8189-B045-BB70-2688EB26F400}"/>
          </ac:cxnSpMkLst>
        </pc:cxnChg>
        <pc:cxnChg chg="mod">
          <ac:chgData name="Eric Rosow" userId="8c589bd5-afea-4e4b-97b4-a55891c8349b" providerId="ADAL" clId="{EB5C09C7-7D09-0943-9764-CB6CF4C55D31}" dt="2021-10-12T20:36:09.140" v="1708" actId="404"/>
          <ac:cxnSpMkLst>
            <pc:docMk/>
            <pc:sldMk cId="1812732039" sldId="2076138283"/>
            <ac:cxnSpMk id="109" creationId="{74D5921D-BBCC-0D4E-9FF5-3C63B2D94447}"/>
          </ac:cxnSpMkLst>
        </pc:cxnChg>
        <pc:cxnChg chg="mod">
          <ac:chgData name="Eric Rosow" userId="8c589bd5-afea-4e4b-97b4-a55891c8349b" providerId="ADAL" clId="{EB5C09C7-7D09-0943-9764-CB6CF4C55D31}" dt="2021-10-12T20:38:05.891" v="1746" actId="1076"/>
          <ac:cxnSpMkLst>
            <pc:docMk/>
            <pc:sldMk cId="1812732039" sldId="2076138283"/>
            <ac:cxnSpMk id="110" creationId="{DBC5F590-66FD-C249-8F36-52448451A2E9}"/>
          </ac:cxnSpMkLst>
        </pc:cxnChg>
        <pc:cxnChg chg="mod">
          <ac:chgData name="Eric Rosow" userId="8c589bd5-afea-4e4b-97b4-a55891c8349b" providerId="ADAL" clId="{EB5C09C7-7D09-0943-9764-CB6CF4C55D31}" dt="2021-10-12T20:36:44.513" v="1731" actId="1076"/>
          <ac:cxnSpMkLst>
            <pc:docMk/>
            <pc:sldMk cId="1812732039" sldId="2076138283"/>
            <ac:cxnSpMk id="111" creationId="{91D73D20-827E-1945-BC88-5D3ED4DE4D78}"/>
          </ac:cxnSpMkLst>
        </pc:cxnChg>
      </pc:sldChg>
      <pc:sldChg chg="new del">
        <pc:chgData name="Eric Rosow" userId="8c589bd5-afea-4e4b-97b4-a55891c8349b" providerId="ADAL" clId="{EB5C09C7-7D09-0943-9764-CB6CF4C55D31}" dt="2021-10-12T20:32:57.721" v="1659" actId="2696"/>
        <pc:sldMkLst>
          <pc:docMk/>
          <pc:sldMk cId="2358498367" sldId="2076138284"/>
        </pc:sldMkLst>
      </pc:sldChg>
      <pc:sldChg chg="addSp delSp modSp add mod modNotesTx">
        <pc:chgData name="Eric Rosow" userId="8c589bd5-afea-4e4b-97b4-a55891c8349b" providerId="ADAL" clId="{EB5C09C7-7D09-0943-9764-CB6CF4C55D31}" dt="2021-10-17T16:03:36.284" v="3743" actId="20577"/>
        <pc:sldMkLst>
          <pc:docMk/>
          <pc:sldMk cId="3623227702" sldId="2076138284"/>
        </pc:sldMkLst>
        <pc:spChg chg="mod">
          <ac:chgData name="Eric Rosow" userId="8c589bd5-afea-4e4b-97b4-a55891c8349b" providerId="ADAL" clId="{EB5C09C7-7D09-0943-9764-CB6CF4C55D31}" dt="2021-10-12T20:39:55.802" v="1794" actId="20577"/>
          <ac:spMkLst>
            <pc:docMk/>
            <pc:sldMk cId="3623227702" sldId="2076138284"/>
            <ac:spMk id="2" creationId="{CA4AAC06-1394-8343-89B4-D59498E81D03}"/>
          </ac:spMkLst>
        </pc:spChg>
        <pc:spChg chg="mod">
          <ac:chgData name="Eric Rosow" userId="8c589bd5-afea-4e4b-97b4-a55891c8349b" providerId="ADAL" clId="{EB5C09C7-7D09-0943-9764-CB6CF4C55D31}" dt="2021-10-12T20:40:58.175" v="1886" actId="113"/>
          <ac:spMkLst>
            <pc:docMk/>
            <pc:sldMk cId="3623227702" sldId="2076138284"/>
            <ac:spMk id="3" creationId="{B6A5AB52-EC55-E84E-BA46-6EECB36B6ACB}"/>
          </ac:spMkLst>
        </pc:spChg>
        <pc:spChg chg="add del mod">
          <ac:chgData name="Eric Rosow" userId="8c589bd5-afea-4e4b-97b4-a55891c8349b" providerId="ADAL" clId="{EB5C09C7-7D09-0943-9764-CB6CF4C55D31}" dt="2021-10-12T20:41:22.900" v="1889"/>
          <ac:spMkLst>
            <pc:docMk/>
            <pc:sldMk cId="3623227702" sldId="2076138284"/>
            <ac:spMk id="33" creationId="{BA6AE659-621D-1A43-BAD3-C1215EB0A796}"/>
          </ac:spMkLst>
        </pc:spChg>
        <pc:spChg chg="add del mod">
          <ac:chgData name="Eric Rosow" userId="8c589bd5-afea-4e4b-97b4-a55891c8349b" providerId="ADAL" clId="{EB5C09C7-7D09-0943-9764-CB6CF4C55D31}" dt="2021-10-12T20:41:22.900" v="1889"/>
          <ac:spMkLst>
            <pc:docMk/>
            <pc:sldMk cId="3623227702" sldId="2076138284"/>
            <ac:spMk id="34" creationId="{21E6FBAE-660F-B94B-8006-1B1A3F53795E}"/>
          </ac:spMkLst>
        </pc:spChg>
        <pc:spChg chg="add del mod">
          <ac:chgData name="Eric Rosow" userId="8c589bd5-afea-4e4b-97b4-a55891c8349b" providerId="ADAL" clId="{EB5C09C7-7D09-0943-9764-CB6CF4C55D31}" dt="2021-10-12T20:41:22.900" v="1889"/>
          <ac:spMkLst>
            <pc:docMk/>
            <pc:sldMk cId="3623227702" sldId="2076138284"/>
            <ac:spMk id="35" creationId="{9D4B35BC-A40C-3141-9C81-162CB1D6F814}"/>
          </ac:spMkLst>
        </pc:spChg>
        <pc:spChg chg="add del mod">
          <ac:chgData name="Eric Rosow" userId="8c589bd5-afea-4e4b-97b4-a55891c8349b" providerId="ADAL" clId="{EB5C09C7-7D09-0943-9764-CB6CF4C55D31}" dt="2021-10-12T20:41:22.900" v="1889"/>
          <ac:spMkLst>
            <pc:docMk/>
            <pc:sldMk cId="3623227702" sldId="2076138284"/>
            <ac:spMk id="36" creationId="{AED2100C-AE0B-C54F-B819-A6A67595FF2B}"/>
          </ac:spMkLst>
        </pc:spChg>
        <pc:spChg chg="add del mod">
          <ac:chgData name="Eric Rosow" userId="8c589bd5-afea-4e4b-97b4-a55891c8349b" providerId="ADAL" clId="{EB5C09C7-7D09-0943-9764-CB6CF4C55D31}" dt="2021-10-12T20:41:22.900" v="1889"/>
          <ac:spMkLst>
            <pc:docMk/>
            <pc:sldMk cId="3623227702" sldId="2076138284"/>
            <ac:spMk id="37" creationId="{193A8C28-D13D-9B4D-861A-3F00EA074AE2}"/>
          </ac:spMkLst>
        </pc:spChg>
        <pc:spChg chg="add del mod">
          <ac:chgData name="Eric Rosow" userId="8c589bd5-afea-4e4b-97b4-a55891c8349b" providerId="ADAL" clId="{EB5C09C7-7D09-0943-9764-CB6CF4C55D31}" dt="2021-10-12T20:41:22.900" v="1889"/>
          <ac:spMkLst>
            <pc:docMk/>
            <pc:sldMk cId="3623227702" sldId="2076138284"/>
            <ac:spMk id="38" creationId="{F4CB51D0-6135-044D-8D8D-E28473375679}"/>
          </ac:spMkLst>
        </pc:spChg>
        <pc:spChg chg="add del mod">
          <ac:chgData name="Eric Rosow" userId="8c589bd5-afea-4e4b-97b4-a55891c8349b" providerId="ADAL" clId="{EB5C09C7-7D09-0943-9764-CB6CF4C55D31}" dt="2021-10-12T20:41:22.900" v="1889"/>
          <ac:spMkLst>
            <pc:docMk/>
            <pc:sldMk cId="3623227702" sldId="2076138284"/>
            <ac:spMk id="39" creationId="{BFE5AFCC-7FB1-8B4B-898B-0220B7D3C88F}"/>
          </ac:spMkLst>
        </pc:spChg>
        <pc:spChg chg="add del mod">
          <ac:chgData name="Eric Rosow" userId="8c589bd5-afea-4e4b-97b4-a55891c8349b" providerId="ADAL" clId="{EB5C09C7-7D09-0943-9764-CB6CF4C55D31}" dt="2021-10-12T20:41:22.900" v="1889"/>
          <ac:spMkLst>
            <pc:docMk/>
            <pc:sldMk cId="3623227702" sldId="2076138284"/>
            <ac:spMk id="40" creationId="{C24C1A8E-D8AF-2349-BC77-68A3867B4EBE}"/>
          </ac:spMkLst>
        </pc:spChg>
        <pc:spChg chg="add del mod">
          <ac:chgData name="Eric Rosow" userId="8c589bd5-afea-4e4b-97b4-a55891c8349b" providerId="ADAL" clId="{EB5C09C7-7D09-0943-9764-CB6CF4C55D31}" dt="2021-10-12T20:41:22.900" v="1889"/>
          <ac:spMkLst>
            <pc:docMk/>
            <pc:sldMk cId="3623227702" sldId="2076138284"/>
            <ac:spMk id="41" creationId="{44104114-6ED9-9945-B8F6-753B54DB4FC8}"/>
          </ac:spMkLst>
        </pc:spChg>
        <pc:spChg chg="add del mod">
          <ac:chgData name="Eric Rosow" userId="8c589bd5-afea-4e4b-97b4-a55891c8349b" providerId="ADAL" clId="{EB5C09C7-7D09-0943-9764-CB6CF4C55D31}" dt="2021-10-12T20:41:22.900" v="1889"/>
          <ac:spMkLst>
            <pc:docMk/>
            <pc:sldMk cId="3623227702" sldId="2076138284"/>
            <ac:spMk id="42" creationId="{7DB60825-7DEC-B040-AA40-7A9443B889D3}"/>
          </ac:spMkLst>
        </pc:spChg>
        <pc:spChg chg="add mod">
          <ac:chgData name="Eric Rosow" userId="8c589bd5-afea-4e4b-97b4-a55891c8349b" providerId="ADAL" clId="{EB5C09C7-7D09-0943-9764-CB6CF4C55D31}" dt="2021-10-12T20:41:57.935" v="1936" actId="1035"/>
          <ac:spMkLst>
            <pc:docMk/>
            <pc:sldMk cId="3623227702" sldId="2076138284"/>
            <ac:spMk id="44" creationId="{A4D7463A-E73D-3D4F-8D00-034F73788087}"/>
          </ac:spMkLst>
        </pc:spChg>
        <pc:spChg chg="add mod">
          <ac:chgData name="Eric Rosow" userId="8c589bd5-afea-4e4b-97b4-a55891c8349b" providerId="ADAL" clId="{EB5C09C7-7D09-0943-9764-CB6CF4C55D31}" dt="2021-10-12T20:41:57.935" v="1936" actId="1035"/>
          <ac:spMkLst>
            <pc:docMk/>
            <pc:sldMk cId="3623227702" sldId="2076138284"/>
            <ac:spMk id="45" creationId="{962DD79B-17D7-B142-8A91-C11FB376025F}"/>
          </ac:spMkLst>
        </pc:spChg>
        <pc:spChg chg="add mod">
          <ac:chgData name="Eric Rosow" userId="8c589bd5-afea-4e4b-97b4-a55891c8349b" providerId="ADAL" clId="{EB5C09C7-7D09-0943-9764-CB6CF4C55D31}" dt="2021-10-12T20:41:57.935" v="1936" actId="1035"/>
          <ac:spMkLst>
            <pc:docMk/>
            <pc:sldMk cId="3623227702" sldId="2076138284"/>
            <ac:spMk id="46" creationId="{711950DF-87AB-4B47-8E9C-C27349356F3B}"/>
          </ac:spMkLst>
        </pc:spChg>
        <pc:spChg chg="add mod">
          <ac:chgData name="Eric Rosow" userId="8c589bd5-afea-4e4b-97b4-a55891c8349b" providerId="ADAL" clId="{EB5C09C7-7D09-0943-9764-CB6CF4C55D31}" dt="2021-10-12T20:41:57.935" v="1936" actId="1035"/>
          <ac:spMkLst>
            <pc:docMk/>
            <pc:sldMk cId="3623227702" sldId="2076138284"/>
            <ac:spMk id="47" creationId="{EDC1C519-9626-D343-AF5C-0CA43E314108}"/>
          </ac:spMkLst>
        </pc:spChg>
        <pc:spChg chg="add mod">
          <ac:chgData name="Eric Rosow" userId="8c589bd5-afea-4e4b-97b4-a55891c8349b" providerId="ADAL" clId="{EB5C09C7-7D09-0943-9764-CB6CF4C55D31}" dt="2021-10-12T20:41:57.935" v="1936" actId="1035"/>
          <ac:spMkLst>
            <pc:docMk/>
            <pc:sldMk cId="3623227702" sldId="2076138284"/>
            <ac:spMk id="48" creationId="{F0168793-0CAF-7F40-9BAE-586C9C84DC9E}"/>
          </ac:spMkLst>
        </pc:spChg>
        <pc:spChg chg="add mod">
          <ac:chgData name="Eric Rosow" userId="8c589bd5-afea-4e4b-97b4-a55891c8349b" providerId="ADAL" clId="{EB5C09C7-7D09-0943-9764-CB6CF4C55D31}" dt="2021-10-12T20:41:57.935" v="1936" actId="1035"/>
          <ac:spMkLst>
            <pc:docMk/>
            <pc:sldMk cId="3623227702" sldId="2076138284"/>
            <ac:spMk id="49" creationId="{E47CD645-7A6A-AA43-B622-917105C27B3B}"/>
          </ac:spMkLst>
        </pc:spChg>
        <pc:spChg chg="add mod">
          <ac:chgData name="Eric Rosow" userId="8c589bd5-afea-4e4b-97b4-a55891c8349b" providerId="ADAL" clId="{EB5C09C7-7D09-0943-9764-CB6CF4C55D31}" dt="2021-10-12T20:41:57.935" v="1936" actId="1035"/>
          <ac:spMkLst>
            <pc:docMk/>
            <pc:sldMk cId="3623227702" sldId="2076138284"/>
            <ac:spMk id="50" creationId="{B023026D-F273-334B-B1DB-AE004F40EAA2}"/>
          </ac:spMkLst>
        </pc:spChg>
        <pc:spChg chg="add mod">
          <ac:chgData name="Eric Rosow" userId="8c589bd5-afea-4e4b-97b4-a55891c8349b" providerId="ADAL" clId="{EB5C09C7-7D09-0943-9764-CB6CF4C55D31}" dt="2021-10-12T20:41:57.935" v="1936" actId="1035"/>
          <ac:spMkLst>
            <pc:docMk/>
            <pc:sldMk cId="3623227702" sldId="2076138284"/>
            <ac:spMk id="51" creationId="{8315FA93-F012-894E-A766-D05E9C9D9F3B}"/>
          </ac:spMkLst>
        </pc:spChg>
        <pc:spChg chg="add mod">
          <ac:chgData name="Eric Rosow" userId="8c589bd5-afea-4e4b-97b4-a55891c8349b" providerId="ADAL" clId="{EB5C09C7-7D09-0943-9764-CB6CF4C55D31}" dt="2021-10-12T20:41:57.935" v="1936" actId="1035"/>
          <ac:spMkLst>
            <pc:docMk/>
            <pc:sldMk cId="3623227702" sldId="2076138284"/>
            <ac:spMk id="52" creationId="{FB61D713-E6AA-D34A-9DE3-B712332EC276}"/>
          </ac:spMkLst>
        </pc:spChg>
        <pc:spChg chg="add mod">
          <ac:chgData name="Eric Rosow" userId="8c589bd5-afea-4e4b-97b4-a55891c8349b" providerId="ADAL" clId="{EB5C09C7-7D09-0943-9764-CB6CF4C55D31}" dt="2021-10-12T20:41:57.935" v="1936" actId="1035"/>
          <ac:spMkLst>
            <pc:docMk/>
            <pc:sldMk cId="3623227702" sldId="2076138284"/>
            <ac:spMk id="53" creationId="{5FEDB960-079A-F84C-83DB-673BB26B5EE5}"/>
          </ac:spMkLst>
        </pc:spChg>
        <pc:grpChg chg="del">
          <ac:chgData name="Eric Rosow" userId="8c589bd5-afea-4e4b-97b4-a55891c8349b" providerId="ADAL" clId="{EB5C09C7-7D09-0943-9764-CB6CF4C55D31}" dt="2021-10-12T20:41:07.043" v="1887" actId="478"/>
          <ac:grpSpMkLst>
            <pc:docMk/>
            <pc:sldMk cId="3623227702" sldId="2076138284"/>
            <ac:grpSpMk id="31" creationId="{25665D8A-F736-204C-B384-54F607323CCE}"/>
          </ac:grpSpMkLst>
        </pc:grpChg>
        <pc:picChg chg="add del mod">
          <ac:chgData name="Eric Rosow" userId="8c589bd5-afea-4e4b-97b4-a55891c8349b" providerId="ADAL" clId="{EB5C09C7-7D09-0943-9764-CB6CF4C55D31}" dt="2021-10-12T20:41:22.900" v="1889"/>
          <ac:picMkLst>
            <pc:docMk/>
            <pc:sldMk cId="3623227702" sldId="2076138284"/>
            <ac:picMk id="32" creationId="{DE72C55C-8227-7D4C-9872-59EEE0B1BD6F}"/>
          </ac:picMkLst>
        </pc:picChg>
        <pc:picChg chg="add mod">
          <ac:chgData name="Eric Rosow" userId="8c589bd5-afea-4e4b-97b4-a55891c8349b" providerId="ADAL" clId="{EB5C09C7-7D09-0943-9764-CB6CF4C55D31}" dt="2021-10-12T20:41:57.935" v="1936" actId="1035"/>
          <ac:picMkLst>
            <pc:docMk/>
            <pc:sldMk cId="3623227702" sldId="2076138284"/>
            <ac:picMk id="43" creationId="{AAA65B6D-BE94-604D-B761-BA042DC1F8B7}"/>
          </ac:picMkLst>
        </pc:picChg>
      </pc:sldChg>
      <pc:sldChg chg="new del">
        <pc:chgData name="Eric Rosow" userId="8c589bd5-afea-4e4b-97b4-a55891c8349b" providerId="ADAL" clId="{EB5C09C7-7D09-0943-9764-CB6CF4C55D31}" dt="2021-10-12T20:32:50.218" v="1658" actId="680"/>
        <pc:sldMkLst>
          <pc:docMk/>
          <pc:sldMk cId="2779810256" sldId="2076138285"/>
        </pc:sldMkLst>
      </pc:sldChg>
      <pc:sldChg chg="addSp delSp modSp add mod modNotesTx">
        <pc:chgData name="Eric Rosow" userId="8c589bd5-afea-4e4b-97b4-a55891c8349b" providerId="ADAL" clId="{EB5C09C7-7D09-0943-9764-CB6CF4C55D31}" dt="2021-10-17T16:18:17.523" v="5647" actId="20577"/>
        <pc:sldMkLst>
          <pc:docMk/>
          <pc:sldMk cId="4136260947" sldId="2076138285"/>
        </pc:sldMkLst>
        <pc:spChg chg="mod">
          <ac:chgData name="Eric Rosow" userId="8c589bd5-afea-4e4b-97b4-a55891c8349b" providerId="ADAL" clId="{EB5C09C7-7D09-0943-9764-CB6CF4C55D31}" dt="2021-10-14T02:43:55.953" v="1957" actId="5793"/>
          <ac:spMkLst>
            <pc:docMk/>
            <pc:sldMk cId="4136260947" sldId="2076138285"/>
            <ac:spMk id="2" creationId="{CA4AAC06-1394-8343-89B4-D59498E81D03}"/>
          </ac:spMkLst>
        </pc:spChg>
        <pc:spChg chg="del">
          <ac:chgData name="Eric Rosow" userId="8c589bd5-afea-4e4b-97b4-a55891c8349b" providerId="ADAL" clId="{EB5C09C7-7D09-0943-9764-CB6CF4C55D31}" dt="2021-10-14T02:43:34.103" v="1938" actId="478"/>
          <ac:spMkLst>
            <pc:docMk/>
            <pc:sldMk cId="4136260947" sldId="2076138285"/>
            <ac:spMk id="3" creationId="{B6A5AB52-EC55-E84E-BA46-6EECB36B6ACB}"/>
          </ac:spMkLst>
        </pc:spChg>
        <pc:spChg chg="del">
          <ac:chgData name="Eric Rosow" userId="8c589bd5-afea-4e4b-97b4-a55891c8349b" providerId="ADAL" clId="{EB5C09C7-7D09-0943-9764-CB6CF4C55D31}" dt="2021-10-14T02:43:34.103" v="1938" actId="478"/>
          <ac:spMkLst>
            <pc:docMk/>
            <pc:sldMk cId="4136260947" sldId="2076138285"/>
            <ac:spMk id="4" creationId="{8725B26D-5E86-3548-8690-B4E213602130}"/>
          </ac:spMkLst>
        </pc:spChg>
        <pc:spChg chg="add del mod">
          <ac:chgData name="Eric Rosow" userId="8c589bd5-afea-4e4b-97b4-a55891c8349b" providerId="ADAL" clId="{EB5C09C7-7D09-0943-9764-CB6CF4C55D31}" dt="2021-10-14T02:43:36.510" v="1939" actId="478"/>
          <ac:spMkLst>
            <pc:docMk/>
            <pc:sldMk cId="4136260947" sldId="2076138285"/>
            <ac:spMk id="7" creationId="{71183612-52DB-BC42-9871-7E006521D322}"/>
          </ac:spMkLst>
        </pc:spChg>
        <pc:picChg chg="del">
          <ac:chgData name="Eric Rosow" userId="8c589bd5-afea-4e4b-97b4-a55891c8349b" providerId="ADAL" clId="{EB5C09C7-7D09-0943-9764-CB6CF4C55D31}" dt="2021-10-14T02:43:34.103" v="1938" actId="478"/>
          <ac:picMkLst>
            <pc:docMk/>
            <pc:sldMk cId="4136260947" sldId="2076138285"/>
            <ac:picMk id="5" creationId="{099DB351-1B9C-5A4D-8EB9-439D48397337}"/>
          </ac:picMkLst>
        </pc:picChg>
        <pc:picChg chg="add del mod">
          <ac:chgData name="Eric Rosow" userId="8c589bd5-afea-4e4b-97b4-a55891c8349b" providerId="ADAL" clId="{EB5C09C7-7D09-0943-9764-CB6CF4C55D31}" dt="2021-10-14T02:44:44.632" v="1958" actId="478"/>
          <ac:picMkLst>
            <pc:docMk/>
            <pc:sldMk cId="4136260947" sldId="2076138285"/>
            <ac:picMk id="3074" creationId="{68231C93-F634-1F4B-A00C-521210CB78A8}"/>
          </ac:picMkLst>
        </pc:picChg>
        <pc:picChg chg="add mod">
          <ac:chgData name="Eric Rosow" userId="8c589bd5-afea-4e4b-97b4-a55891c8349b" providerId="ADAL" clId="{EB5C09C7-7D09-0943-9764-CB6CF4C55D31}" dt="2021-10-14T02:44:58.959" v="1962" actId="1076"/>
          <ac:picMkLst>
            <pc:docMk/>
            <pc:sldMk cId="4136260947" sldId="2076138285"/>
            <ac:picMk id="3076" creationId="{5D30487F-B005-DB49-8C66-ED6A2EF2B6FA}"/>
          </ac:picMkLst>
        </pc:picChg>
      </pc:sldChg>
      <pc:sldChg chg="new del">
        <pc:chgData name="Eric Rosow" userId="8c589bd5-afea-4e4b-97b4-a55891c8349b" providerId="ADAL" clId="{EB5C09C7-7D09-0943-9764-CB6CF4C55D31}" dt="2021-10-12T20:32:48.295" v="1657" actId="680"/>
        <pc:sldMkLst>
          <pc:docMk/>
          <pc:sldMk cId="2367373501" sldId="2076138286"/>
        </pc:sldMkLst>
      </pc:sldChg>
      <pc:sldChg chg="new del">
        <pc:chgData name="Eric Rosow" userId="8c589bd5-afea-4e4b-97b4-a55891c8349b" providerId="ADAL" clId="{EB5C09C7-7D09-0943-9764-CB6CF4C55D31}" dt="2021-10-12T20:32:46.658" v="1656" actId="680"/>
        <pc:sldMkLst>
          <pc:docMk/>
          <pc:sldMk cId="835282130" sldId="2076138287"/>
        </pc:sldMkLst>
      </pc:sldChg>
      <pc:sldMasterChg chg="delSldLayout">
        <pc:chgData name="Eric Rosow" userId="8c589bd5-afea-4e4b-97b4-a55891c8349b" providerId="ADAL" clId="{EB5C09C7-7D09-0943-9764-CB6CF4C55D31}" dt="2021-10-12T20:32:57.721" v="1659" actId="2696"/>
        <pc:sldMasterMkLst>
          <pc:docMk/>
          <pc:sldMasterMk cId="4023755950" sldId="2147483648"/>
        </pc:sldMasterMkLst>
        <pc:sldLayoutChg chg="del">
          <pc:chgData name="Eric Rosow" userId="8c589bd5-afea-4e4b-97b4-a55891c8349b" providerId="ADAL" clId="{EB5C09C7-7D09-0943-9764-CB6CF4C55D31}" dt="2021-10-11T02:26:52.276" v="137" actId="2696"/>
          <pc:sldLayoutMkLst>
            <pc:docMk/>
            <pc:sldMasterMk cId="4023755950" sldId="2147483648"/>
            <pc:sldLayoutMk cId="10732816" sldId="2147483660"/>
          </pc:sldLayoutMkLst>
        </pc:sldLayoutChg>
        <pc:sldLayoutChg chg="del">
          <pc:chgData name="Eric Rosow" userId="8c589bd5-afea-4e4b-97b4-a55891c8349b" providerId="ADAL" clId="{EB5C09C7-7D09-0943-9764-CB6CF4C55D31}" dt="2021-10-12T20:32:57.721" v="1659" actId="2696"/>
          <pc:sldLayoutMkLst>
            <pc:docMk/>
            <pc:sldMasterMk cId="4023755950" sldId="2147483648"/>
            <pc:sldLayoutMk cId="2637158469" sldId="2147483660"/>
          </pc:sldLayoutMkLst>
        </pc:sldLayoutChg>
      </pc:sldMasterChg>
      <pc:sldMasterChg chg="del delSldLayout">
        <pc:chgData name="Eric Rosow" userId="8c589bd5-afea-4e4b-97b4-a55891c8349b" providerId="ADAL" clId="{EB5C09C7-7D09-0943-9764-CB6CF4C55D31}" dt="2021-10-12T20:38:38.142" v="1753" actId="2696"/>
        <pc:sldMasterMkLst>
          <pc:docMk/>
          <pc:sldMasterMk cId="1640694493" sldId="2147483660"/>
        </pc:sldMasterMkLst>
        <pc:sldLayoutChg chg="del">
          <pc:chgData name="Eric Rosow" userId="8c589bd5-afea-4e4b-97b4-a55891c8349b" providerId="ADAL" clId="{EB5C09C7-7D09-0943-9764-CB6CF4C55D31}" dt="2021-10-12T20:38:38.142" v="1753" actId="2696"/>
          <pc:sldLayoutMkLst>
            <pc:docMk/>
            <pc:sldMasterMk cId="1640694493" sldId="2147483660"/>
            <pc:sldLayoutMk cId="228431848" sldId="2147483661"/>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742740510" sldId="2147483662"/>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251657504" sldId="2147483663"/>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2138949758" sldId="2147483664"/>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666278348" sldId="2147483665"/>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2414367229" sldId="2147483666"/>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791020099" sldId="2147483667"/>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3700646345" sldId="2147483668"/>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2273611697" sldId="2147483669"/>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2925878053" sldId="2147483670"/>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4006096975" sldId="2147483671"/>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2664622460" sldId="2147483672"/>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841911039" sldId="2147483673"/>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3618477772" sldId="2147483674"/>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3222303149" sldId="2147483675"/>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3713693204" sldId="2147483676"/>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1301360947" sldId="2147483677"/>
          </pc:sldLayoutMkLst>
        </pc:sldLayoutChg>
        <pc:sldLayoutChg chg="del">
          <pc:chgData name="Eric Rosow" userId="8c589bd5-afea-4e4b-97b4-a55891c8349b" providerId="ADAL" clId="{EB5C09C7-7D09-0943-9764-CB6CF4C55D31}" dt="2021-10-12T20:38:38.142" v="1753" actId="2696"/>
          <pc:sldLayoutMkLst>
            <pc:docMk/>
            <pc:sldMasterMk cId="1640694493" sldId="2147483660"/>
            <pc:sldLayoutMk cId="3138524720" sldId="214748367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Sheet1!$AF$1</c:f>
              <c:strCache>
                <c:ptCount val="1"/>
                <c:pt idx="0">
                  <c:v>Total - Original</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Vital Signs</c:v>
                </c:pt>
                <c:pt idx="1">
                  <c:v>Results</c:v>
                </c:pt>
                <c:pt idx="2">
                  <c:v>Procedures</c:v>
                </c:pt>
                <c:pt idx="3">
                  <c:v>Problems</c:v>
                </c:pt>
                <c:pt idx="4">
                  <c:v>Plan of Care</c:v>
                </c:pt>
                <c:pt idx="5">
                  <c:v>Medications</c:v>
                </c:pt>
                <c:pt idx="6">
                  <c:v>Immunizations</c:v>
                </c:pt>
                <c:pt idx="7">
                  <c:v>Encounters</c:v>
                </c:pt>
                <c:pt idx="8">
                  <c:v>Allergies</c:v>
                </c:pt>
              </c:strCache>
            </c:strRef>
          </c:cat>
          <c:val>
            <c:numRef>
              <c:f>Sheet1!$AF$2:$AF$10</c:f>
              <c:numCache>
                <c:formatCode>0%</c:formatCode>
                <c:ptCount val="9"/>
                <c:pt idx="0">
                  <c:v>9.7844894733045265E-2</c:v>
                </c:pt>
                <c:pt idx="1">
                  <c:v>0.1877631821046179</c:v>
                </c:pt>
                <c:pt idx="2">
                  <c:v>0.92924593239956554</c:v>
                </c:pt>
                <c:pt idx="3">
                  <c:v>0.79678472884661133</c:v>
                </c:pt>
                <c:pt idx="4">
                  <c:v>0.2144768744040883</c:v>
                </c:pt>
                <c:pt idx="5">
                  <c:v>0.88257334261865761</c:v>
                </c:pt>
                <c:pt idx="6">
                  <c:v>0.34067027941845901</c:v>
                </c:pt>
                <c:pt idx="7">
                  <c:v>0.21808189038718589</c:v>
                </c:pt>
                <c:pt idx="8">
                  <c:v>0.62070722875846485</c:v>
                </c:pt>
              </c:numCache>
            </c:numRef>
          </c:val>
          <c:extLst>
            <c:ext xmlns:c16="http://schemas.microsoft.com/office/drawing/2014/chart" uri="{C3380CC4-5D6E-409C-BE32-E72D297353CC}">
              <c16:uniqueId val="{00000000-558A-7946-99EB-EC249CE0C0B1}"/>
            </c:ext>
          </c:extLst>
        </c:ser>
        <c:ser>
          <c:idx val="1"/>
          <c:order val="1"/>
          <c:tx>
            <c:strRef>
              <c:f>Sheet1!$AH$1</c:f>
              <c:strCache>
                <c:ptCount val="1"/>
                <c:pt idx="0">
                  <c:v>Total - DH Uplift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Vital Signs</c:v>
                </c:pt>
                <c:pt idx="1">
                  <c:v>Results</c:v>
                </c:pt>
                <c:pt idx="2">
                  <c:v>Procedures</c:v>
                </c:pt>
                <c:pt idx="3">
                  <c:v>Problems</c:v>
                </c:pt>
                <c:pt idx="4">
                  <c:v>Plan of Care</c:v>
                </c:pt>
                <c:pt idx="5">
                  <c:v>Medications</c:v>
                </c:pt>
                <c:pt idx="6">
                  <c:v>Immunizations</c:v>
                </c:pt>
                <c:pt idx="7">
                  <c:v>Encounters</c:v>
                </c:pt>
                <c:pt idx="8">
                  <c:v>Allergies</c:v>
                </c:pt>
              </c:strCache>
            </c:strRef>
          </c:cat>
          <c:val>
            <c:numRef>
              <c:f>Sheet1!$AH$2:$AH$10</c:f>
              <c:numCache>
                <c:formatCode>0%</c:formatCode>
                <c:ptCount val="9"/>
                <c:pt idx="0">
                  <c:v>0.76559087397135095</c:v>
                </c:pt>
                <c:pt idx="1">
                  <c:v>0.46806731741823421</c:v>
                </c:pt>
                <c:pt idx="2">
                  <c:v>5.1613018360926577E-2</c:v>
                </c:pt>
                <c:pt idx="3">
                  <c:v>9.1887110585269327E-2</c:v>
                </c:pt>
                <c:pt idx="4">
                  <c:v>5.3504962522350319E-2</c:v>
                </c:pt>
                <c:pt idx="5">
                  <c:v>0.11289760968289309</c:v>
                </c:pt>
                <c:pt idx="6">
                  <c:v>0.23166591427238442</c:v>
                </c:pt>
                <c:pt idx="7">
                  <c:v>0.48649391860325691</c:v>
                </c:pt>
                <c:pt idx="8">
                  <c:v>0.35211343599261891</c:v>
                </c:pt>
              </c:numCache>
            </c:numRef>
          </c:val>
          <c:extLst>
            <c:ext xmlns:c16="http://schemas.microsoft.com/office/drawing/2014/chart" uri="{C3380CC4-5D6E-409C-BE32-E72D297353CC}">
              <c16:uniqueId val="{00000001-558A-7946-99EB-EC249CE0C0B1}"/>
            </c:ext>
          </c:extLst>
        </c:ser>
        <c:dLbls>
          <c:showLegendKey val="0"/>
          <c:showVal val="0"/>
          <c:showCatName val="0"/>
          <c:showSerName val="0"/>
          <c:showPercent val="0"/>
          <c:showBubbleSize val="0"/>
        </c:dLbls>
        <c:gapWidth val="80"/>
        <c:overlap val="100"/>
        <c:axId val="697346616"/>
        <c:axId val="697344376"/>
      </c:barChart>
      <c:catAx>
        <c:axId val="697346616"/>
        <c:scaling>
          <c:orientation val="minMax"/>
        </c:scaling>
        <c:delete val="0"/>
        <c:axPos val="l"/>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7344376"/>
        <c:crosses val="autoZero"/>
        <c:auto val="1"/>
        <c:lblAlgn val="ctr"/>
        <c:lblOffset val="100"/>
        <c:noMultiLvlLbl val="0"/>
      </c:catAx>
      <c:valAx>
        <c:axId val="69734437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7346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'Executive Summary'!$B$1</c:f>
              <c:strCache>
                <c:ptCount val="1"/>
                <c:pt idx="0">
                  <c:v>Raw Quality</c:v>
                </c:pt>
              </c:strCache>
            </c:strRef>
          </c:tx>
          <c:spPr>
            <a:solidFill>
              <a:srgbClr val="BFDDFF"/>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1D-554D-BD89-FBA75957ADE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1D-554D-BD89-FBA75957ADE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1D-554D-BD89-FBA75957ADE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1D-554D-BD89-FBA75957ADE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1D-554D-BD89-FBA75957ADE1}"/>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1D-554D-BD89-FBA75957ADE1}"/>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1D-554D-BD89-FBA75957ADE1}"/>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1D-554D-BD89-FBA75957ADE1}"/>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1D-554D-BD89-FBA75957AD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'Executive Summary'!$K$2:$K$10</c:f>
              <c:strCache>
                <c:ptCount val="9"/>
                <c:pt idx="0">
                  <c:v>Allergies</c:v>
                </c:pt>
                <c:pt idx="1">
                  <c:v>Encounters</c:v>
                </c:pt>
                <c:pt idx="2">
                  <c:v>Immunizations</c:v>
                </c:pt>
                <c:pt idx="3">
                  <c:v>Medications</c:v>
                </c:pt>
                <c:pt idx="4">
                  <c:v>Plan of Care</c:v>
                </c:pt>
                <c:pt idx="5">
                  <c:v>Problems</c:v>
                </c:pt>
                <c:pt idx="6">
                  <c:v>Procedures</c:v>
                </c:pt>
                <c:pt idx="7">
                  <c:v>Results</c:v>
                </c:pt>
                <c:pt idx="8">
                  <c:v>Vital Signs</c:v>
                </c:pt>
              </c:strCache>
            </c:strRef>
          </c:cat>
          <c:val>
            <c:numRef>
              <c:f>'Executive Summary'!$H$2:$H$10</c:f>
              <c:numCache>
                <c:formatCode>0%</c:formatCode>
                <c:ptCount val="9"/>
                <c:pt idx="0">
                  <c:v>0.35874345549738218</c:v>
                </c:pt>
                <c:pt idx="1">
                  <c:v>0.41474625048975833</c:v>
                </c:pt>
                <c:pt idx="2">
                  <c:v>0.98740157480314961</c:v>
                </c:pt>
                <c:pt idx="3">
                  <c:v>0.8465419265419265</c:v>
                </c:pt>
                <c:pt idx="4">
                  <c:v>0.21879487052532554</c:v>
                </c:pt>
                <c:pt idx="5">
                  <c:v>0.7580939794448015</c:v>
                </c:pt>
                <c:pt idx="6">
                  <c:v>0.65979512064405632</c:v>
                </c:pt>
                <c:pt idx="7">
                  <c:v>0.1613803218121469</c:v>
                </c:pt>
                <c:pt idx="8">
                  <c:v>0.60443715021425437</c:v>
                </c:pt>
              </c:numCache>
            </c:numRef>
          </c:val>
          <c:extLst>
            <c:ext xmlns:c16="http://schemas.microsoft.com/office/drawing/2014/chart" uri="{C3380CC4-5D6E-409C-BE32-E72D297353CC}">
              <c16:uniqueId val="{00000009-4B1D-554D-BD89-FBA75957ADE1}"/>
            </c:ext>
          </c:extLst>
        </c:ser>
        <c:ser>
          <c:idx val="1"/>
          <c:order val="1"/>
          <c:tx>
            <c:strRef>
              <c:f>'Executive Summary'!$C$1</c:f>
              <c:strCache>
                <c:ptCount val="1"/>
                <c:pt idx="0">
                  <c:v>Diameter Health Uplift</c:v>
                </c:pt>
              </c:strCache>
            </c:strRef>
          </c:tx>
          <c:spPr>
            <a:solidFill>
              <a:srgbClr val="0F57B8"/>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1D-554D-BD89-FBA75957ADE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B1D-554D-BD89-FBA75957ADE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1D-554D-BD89-FBA75957ADE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1D-554D-BD89-FBA75957ADE1}"/>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1D-554D-BD89-FBA75957ADE1}"/>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1D-554D-BD89-FBA75957ADE1}"/>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B1D-554D-BD89-FBA75957ADE1}"/>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1D-554D-BD89-FBA75957AD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'Executive Summary'!$K$2:$K$10</c:f>
              <c:strCache>
                <c:ptCount val="9"/>
                <c:pt idx="0">
                  <c:v>Allergies</c:v>
                </c:pt>
                <c:pt idx="1">
                  <c:v>Encounters</c:v>
                </c:pt>
                <c:pt idx="2">
                  <c:v>Immunizations</c:v>
                </c:pt>
                <c:pt idx="3">
                  <c:v>Medications</c:v>
                </c:pt>
                <c:pt idx="4">
                  <c:v>Plan of Care</c:v>
                </c:pt>
                <c:pt idx="5">
                  <c:v>Problems</c:v>
                </c:pt>
                <c:pt idx="6">
                  <c:v>Procedures</c:v>
                </c:pt>
                <c:pt idx="7">
                  <c:v>Results</c:v>
                </c:pt>
                <c:pt idx="8">
                  <c:v>Vital Signs</c:v>
                </c:pt>
              </c:strCache>
            </c:strRef>
          </c:cat>
          <c:val>
            <c:numRef>
              <c:f>'Executive Summary'!$J$2:$J$10</c:f>
              <c:numCache>
                <c:formatCode>0%</c:formatCode>
                <c:ptCount val="9"/>
                <c:pt idx="0">
                  <c:v>0.44649214659685865</c:v>
                </c:pt>
                <c:pt idx="1">
                  <c:v>0.34372184511106829</c:v>
                </c:pt>
                <c:pt idx="2">
                  <c:v>2.4085224641035019E-4</c:v>
                </c:pt>
                <c:pt idx="3">
                  <c:v>8.8817740817740853E-2</c:v>
                </c:pt>
                <c:pt idx="4">
                  <c:v>6.3103431202653881E-2</c:v>
                </c:pt>
                <c:pt idx="5">
                  <c:v>0.24182007946685968</c:v>
                </c:pt>
                <c:pt idx="6">
                  <c:v>0.12972731297549833</c:v>
                </c:pt>
                <c:pt idx="7">
                  <c:v>0.71368774895395715</c:v>
                </c:pt>
                <c:pt idx="8">
                  <c:v>0.38546466064400564</c:v>
                </c:pt>
              </c:numCache>
            </c:numRef>
          </c:val>
          <c:extLst>
            <c:ext xmlns:c16="http://schemas.microsoft.com/office/drawing/2014/chart" uri="{C3380CC4-5D6E-409C-BE32-E72D297353CC}">
              <c16:uniqueId val="{00000012-4B1D-554D-BD89-FBA75957ADE1}"/>
            </c:ext>
          </c:extLst>
        </c:ser>
        <c:ser>
          <c:idx val="2"/>
          <c:order val="2"/>
          <c:spPr>
            <a:noFill/>
            <a:ln>
              <a:noFill/>
            </a:ln>
            <a:effectLst/>
          </c:spPr>
          <c:invertIfNegative val="0"/>
          <c:val>
            <c:numRef>
              <c:f>'Executive Summary'!$M$2:$M$10</c:f>
              <c:numCache>
                <c:formatCode>0%</c:formatCode>
                <c:ptCount val="9"/>
                <c:pt idx="0">
                  <c:v>0.19476439790575917</c:v>
                </c:pt>
                <c:pt idx="1">
                  <c:v>0.24153190439917338</c:v>
                </c:pt>
                <c:pt idx="2">
                  <c:v>1.2357572950440043E-2</c:v>
                </c:pt>
                <c:pt idx="3">
                  <c:v>6.4640332640332643E-2</c:v>
                </c:pt>
                <c:pt idx="4">
                  <c:v>0.71810169827202053</c:v>
                </c:pt>
                <c:pt idx="5">
                  <c:v>8.5941088338814531E-5</c:v>
                </c:pt>
                <c:pt idx="6">
                  <c:v>0.21047756638044535</c:v>
                </c:pt>
                <c:pt idx="7">
                  <c:v>0.12493192923389596</c:v>
                </c:pt>
                <c:pt idx="8">
                  <c:v>1.0098189141739988E-2</c:v>
                </c:pt>
              </c:numCache>
            </c:numRef>
          </c:val>
          <c:extLst>
            <c:ext xmlns:c16="http://schemas.microsoft.com/office/drawing/2014/chart" uri="{C3380CC4-5D6E-409C-BE32-E72D297353CC}">
              <c16:uniqueId val="{00000013-4B1D-554D-BD89-FBA75957ADE1}"/>
            </c:ext>
          </c:extLst>
        </c:ser>
        <c:dLbls>
          <c:showLegendKey val="0"/>
          <c:showVal val="0"/>
          <c:showCatName val="0"/>
          <c:showSerName val="0"/>
          <c:showPercent val="0"/>
          <c:showBubbleSize val="0"/>
        </c:dLbls>
        <c:gapWidth val="50"/>
        <c:overlap val="100"/>
        <c:axId val="647345808"/>
        <c:axId val="647346128"/>
      </c:barChart>
      <c:catAx>
        <c:axId val="647345808"/>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47346128"/>
        <c:crosses val="autoZero"/>
        <c:auto val="1"/>
        <c:lblAlgn val="ctr"/>
        <c:lblOffset val="100"/>
        <c:noMultiLvlLbl val="0"/>
      </c:catAx>
      <c:valAx>
        <c:axId val="647346128"/>
        <c:scaling>
          <c:orientation val="minMax"/>
        </c:scaling>
        <c:delete val="0"/>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47345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DEE60-4134-4B4F-9572-55D2BF964DB0}" type="datetimeFigureOut">
              <a:rPr lang="en-US" smtClean="0"/>
              <a:t>10/17/21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69322-C3BD-DC43-A3BA-8F2D04F2E433}" type="slidenum">
              <a:rPr lang="en-US" smtClean="0"/>
              <a:t>‹#›</a:t>
            </a:fld>
            <a:endParaRPr lang="en-US"/>
          </a:p>
        </p:txBody>
      </p:sp>
    </p:spTree>
    <p:extLst>
      <p:ext uri="{BB962C8B-B14F-4D97-AF65-F5344CB8AC3E}">
        <p14:creationId xmlns:p14="http://schemas.microsoft.com/office/powerpoint/2010/main" val="2550292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Eric Rosow and I’m honored to be part of the Industry Innovations track in this year’s International Clinical Engineering and Health Technology Management Congress.</a:t>
            </a:r>
          </a:p>
          <a:p>
            <a:endParaRPr lang="en-US" dirty="0"/>
          </a:p>
          <a:p>
            <a:r>
              <a:rPr lang="en-US" dirty="0"/>
              <a:t>My presentation, entitled “The Power of N.E.R.D.S.”  is all about data quality and how how Better Healthcare is enabled through better data.</a:t>
            </a:r>
          </a:p>
        </p:txBody>
      </p:sp>
      <p:sp>
        <p:nvSpPr>
          <p:cNvPr id="4" name="Slide Number Placeholder 3"/>
          <p:cNvSpPr>
            <a:spLocks noGrp="1"/>
          </p:cNvSpPr>
          <p:nvPr>
            <p:ph type="sldNum" sz="quarter" idx="5"/>
          </p:nvPr>
        </p:nvSpPr>
        <p:spPr/>
        <p:txBody>
          <a:bodyPr/>
          <a:lstStyle/>
          <a:p>
            <a:fld id="{DD869322-C3BD-DC43-A3BA-8F2D04F2E433}" type="slidenum">
              <a:rPr lang="en-US" smtClean="0"/>
              <a:t>1</a:t>
            </a:fld>
            <a:endParaRPr lang="en-US"/>
          </a:p>
        </p:txBody>
      </p:sp>
    </p:spTree>
    <p:extLst>
      <p:ext uri="{BB962C8B-B14F-4D97-AF65-F5344CB8AC3E}">
        <p14:creationId xmlns:p14="http://schemas.microsoft.com/office/powerpoint/2010/main" val="34160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this work is all about making the record actionable.  </a:t>
            </a:r>
          </a:p>
          <a:p>
            <a:endParaRPr lang="en-US" dirty="0"/>
          </a:p>
          <a:p>
            <a:pPr marL="171450" indent="-171450">
              <a:buFontTx/>
              <a:buChar char="-"/>
            </a:pPr>
            <a:r>
              <a:rPr lang="en-US" dirty="0"/>
              <a:t>Healthcare is a fifth of the US GDP…</a:t>
            </a:r>
          </a:p>
          <a:p>
            <a:pPr marL="171450" indent="-171450">
              <a:buFontTx/>
              <a:buChar char="-"/>
            </a:pPr>
            <a:endParaRPr lang="en-US" dirty="0"/>
          </a:p>
          <a:p>
            <a:pPr marL="0" indent="0">
              <a:buFontTx/>
              <a:buNone/>
            </a:pPr>
            <a:r>
              <a:rPr lang="en-US" dirty="0"/>
              <a:t>This is not a new concept and I wanted to share a wonderful grand rounds presentation from over 50 years ago by Dr. Larry Weed from the University of Vermont Medical Center who so eloquently spoke to the fact that the RECORD is the practice of medicine and how the human mind simply cannot carry all the information about all patients in a practice without error.  </a:t>
            </a:r>
          </a:p>
          <a:p>
            <a:pPr marL="0" indent="0">
              <a:buFontTx/>
              <a:buNone/>
            </a:pPr>
            <a:endParaRPr lang="en-US" dirty="0"/>
          </a:p>
          <a:p>
            <a:pPr marL="0" indent="0">
              <a:buFontTx/>
              <a:buNone/>
            </a:pPr>
            <a:r>
              <a:rPr lang="en-US" dirty="0"/>
              <a:t>Ultimately, as part of the healthcare ecosystem we will either be a victim of poor data quality or we will triumph because of high data quality.</a:t>
            </a:r>
          </a:p>
        </p:txBody>
      </p:sp>
      <p:sp>
        <p:nvSpPr>
          <p:cNvPr id="4" name="Slide Number Placeholder 3"/>
          <p:cNvSpPr>
            <a:spLocks noGrp="1"/>
          </p:cNvSpPr>
          <p:nvPr>
            <p:ph type="sldNum" sz="quarter" idx="5"/>
          </p:nvPr>
        </p:nvSpPr>
        <p:spPr/>
        <p:txBody>
          <a:bodyPr/>
          <a:lstStyle/>
          <a:p>
            <a:fld id="{DD869322-C3BD-DC43-A3BA-8F2D04F2E433}" type="slidenum">
              <a:rPr lang="en-US" smtClean="0"/>
              <a:t>10</a:t>
            </a:fld>
            <a:endParaRPr lang="en-US"/>
          </a:p>
        </p:txBody>
      </p:sp>
    </p:spTree>
    <p:extLst>
      <p:ext uri="{BB962C8B-B14F-4D97-AF65-F5344CB8AC3E}">
        <p14:creationId xmlns:p14="http://schemas.microsoft.com/office/powerpoint/2010/main" val="685981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thank you for your attention and here is my contact information in case anyone has any follow up questions.</a:t>
            </a:r>
          </a:p>
          <a:p>
            <a:endParaRPr lang="en-US" dirty="0"/>
          </a:p>
          <a:p>
            <a:r>
              <a:rPr lang="en-US" dirty="0"/>
              <a:t>Thank you again for opportunity and I hope you enjoy the balance of the Congress. </a:t>
            </a:r>
          </a:p>
        </p:txBody>
      </p:sp>
      <p:sp>
        <p:nvSpPr>
          <p:cNvPr id="4" name="Slide Number Placeholder 3"/>
          <p:cNvSpPr>
            <a:spLocks noGrp="1"/>
          </p:cNvSpPr>
          <p:nvPr>
            <p:ph type="sldNum" sz="quarter" idx="5"/>
          </p:nvPr>
        </p:nvSpPr>
        <p:spPr/>
        <p:txBody>
          <a:bodyPr/>
          <a:lstStyle/>
          <a:p>
            <a:fld id="{DD869322-C3BD-DC43-A3BA-8F2D04F2E433}" type="slidenum">
              <a:rPr lang="en-US" smtClean="0"/>
              <a:t>11</a:t>
            </a:fld>
            <a:endParaRPr lang="en-US"/>
          </a:p>
        </p:txBody>
      </p:sp>
    </p:spTree>
    <p:extLst>
      <p:ext uri="{BB962C8B-B14F-4D97-AF65-F5344CB8AC3E}">
        <p14:creationId xmlns:p14="http://schemas.microsoft.com/office/powerpoint/2010/main" val="193466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a co-founder and serve as CEO of a company called Diameter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2">
                  <a:lumMod val="25000"/>
                </a:schemeClr>
              </a:solidFill>
              <a:latin typeface="Poppins Light" pitchFamily="2" charset="77"/>
              <a:cs typeface="Poppins Ligh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bg2">
                    <a:lumMod val="25000"/>
                  </a:schemeClr>
                </a:solidFill>
                <a:latin typeface="Poppins Light" pitchFamily="2" charset="77"/>
                <a:cs typeface="Poppins Light" pitchFamily="2" charset="77"/>
              </a:rPr>
              <a:t>Diameter Health’s mission is to power the healthcare ecosystem by making data universally accessible, organized and actionable.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solidFill>
                <a:schemeClr val="bg2">
                  <a:lumMod val="25000"/>
                </a:schemeClr>
              </a:solidFill>
              <a:latin typeface="Poppins Light" pitchFamily="2" charset="77"/>
              <a:cs typeface="Poppins Ligh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bg2">
                    <a:lumMod val="25000"/>
                  </a:schemeClr>
                </a:solidFill>
                <a:latin typeface="Poppins Light" pitchFamily="2" charset="77"/>
                <a:cs typeface="Poppins Light" pitchFamily="2" charset="77"/>
              </a:rPr>
              <a:t>New venture creation is definately a team sport so I wanted to include this image to acknowledge all the members of our team that share our vision and mission.</a:t>
            </a:r>
          </a:p>
          <a:p>
            <a:endParaRPr lang="en-US" dirty="0"/>
          </a:p>
        </p:txBody>
      </p:sp>
      <p:sp>
        <p:nvSpPr>
          <p:cNvPr id="4" name="Slide Number Placeholder 3"/>
          <p:cNvSpPr>
            <a:spLocks noGrp="1"/>
          </p:cNvSpPr>
          <p:nvPr>
            <p:ph type="sldNum" sz="quarter" idx="5"/>
          </p:nvPr>
        </p:nvSpPr>
        <p:spPr/>
        <p:txBody>
          <a:bodyPr/>
          <a:lstStyle/>
          <a:p>
            <a:fld id="{DD869322-C3BD-DC43-A3BA-8F2D04F2E433}" type="slidenum">
              <a:rPr lang="en-US" smtClean="0"/>
              <a:t>2</a:t>
            </a:fld>
            <a:endParaRPr lang="en-US"/>
          </a:p>
        </p:txBody>
      </p:sp>
    </p:spTree>
    <p:extLst>
      <p:ext uri="{BB962C8B-B14F-4D97-AF65-F5344CB8AC3E}">
        <p14:creationId xmlns:p14="http://schemas.microsoft.com/office/powerpoint/2010/main" val="122110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 our company addresses is:…</a:t>
            </a:r>
          </a:p>
        </p:txBody>
      </p:sp>
      <p:sp>
        <p:nvSpPr>
          <p:cNvPr id="4" name="Slide Number Placeholder 3"/>
          <p:cNvSpPr>
            <a:spLocks noGrp="1"/>
          </p:cNvSpPr>
          <p:nvPr>
            <p:ph type="sldNum" sz="quarter" idx="5"/>
          </p:nvPr>
        </p:nvSpPr>
        <p:spPr/>
        <p:txBody>
          <a:bodyPr/>
          <a:lstStyle/>
          <a:p>
            <a:fld id="{DD869322-C3BD-DC43-A3BA-8F2D04F2E433}" type="slidenum">
              <a:rPr lang="en-US" smtClean="0"/>
              <a:t>3</a:t>
            </a:fld>
            <a:endParaRPr lang="en-US"/>
          </a:p>
        </p:txBody>
      </p:sp>
    </p:spTree>
    <p:extLst>
      <p:ext uri="{BB962C8B-B14F-4D97-AF65-F5344CB8AC3E}">
        <p14:creationId xmlns:p14="http://schemas.microsoft.com/office/powerpoint/2010/main" val="308796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put everyone wants and appreciates the value of clean data, but at that same time, people also appreciate how challenging and time consuming it can be to actually clean the data…</a:t>
            </a:r>
          </a:p>
        </p:txBody>
      </p:sp>
      <p:sp>
        <p:nvSpPr>
          <p:cNvPr id="4" name="Slide Number Placeholder 3"/>
          <p:cNvSpPr>
            <a:spLocks noGrp="1"/>
          </p:cNvSpPr>
          <p:nvPr>
            <p:ph type="sldNum" sz="quarter" idx="5"/>
          </p:nvPr>
        </p:nvSpPr>
        <p:spPr/>
        <p:txBody>
          <a:bodyPr/>
          <a:lstStyle/>
          <a:p>
            <a:fld id="{DD869322-C3BD-DC43-A3BA-8F2D04F2E433}" type="slidenum">
              <a:rPr lang="en-US" smtClean="0"/>
              <a:t>4</a:t>
            </a:fld>
            <a:endParaRPr lang="en-US"/>
          </a:p>
        </p:txBody>
      </p:sp>
    </p:spTree>
    <p:extLst>
      <p:ext uri="{BB962C8B-B14F-4D97-AF65-F5344CB8AC3E}">
        <p14:creationId xmlns:p14="http://schemas.microsoft.com/office/powerpoint/2010/main" val="40376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that end, we’ve developed a “data refinery” through an automated API we call Fusion.  </a:t>
            </a:r>
          </a:p>
          <a:p>
            <a:endParaRPr lang="en-US" dirty="0"/>
          </a:p>
          <a:p>
            <a:pPr marL="0" indent="0">
              <a:buNone/>
            </a:pPr>
            <a:r>
              <a:rPr lang="en-US" dirty="0"/>
              <a:t>Fusion provides </a:t>
            </a:r>
            <a:r>
              <a:rPr lang="es-MX" sz="1200" dirty="0">
                <a:solidFill>
                  <a:schemeClr val="bg2">
                    <a:lumMod val="25000"/>
                  </a:schemeClr>
                </a:solidFill>
                <a:latin typeface="Poppins Light" pitchFamily="2" charset="77"/>
                <a:cs typeface="Poppins Light" pitchFamily="2" charset="77"/>
              </a:rPr>
              <a:t>a single source of truth, unifying and enriching clinical data across types, and standards and formats to enable intelligent and seamless data exchange and accelerate enterprise outcomes. </a:t>
            </a:r>
          </a:p>
          <a:p>
            <a:pPr marL="0" indent="0">
              <a:buNone/>
            </a:pPr>
            <a:endParaRPr lang="en-US" sz="1200" dirty="0">
              <a:solidFill>
                <a:schemeClr val="bg2">
                  <a:lumMod val="25000"/>
                </a:schemeClr>
              </a:solidFill>
              <a:latin typeface="Poppins Light" pitchFamily="2" charset="77"/>
              <a:cs typeface="Poppins Light" pitchFamily="2" charset="77"/>
            </a:endParaRPr>
          </a:p>
          <a:p>
            <a:pPr marL="0" indent="0">
              <a:buNone/>
            </a:pPr>
            <a:r>
              <a:rPr lang="en-US" sz="1200" dirty="0">
                <a:solidFill>
                  <a:schemeClr val="bg2">
                    <a:lumMod val="25000"/>
                  </a:schemeClr>
                </a:solidFill>
                <a:latin typeface="Poppins Light" pitchFamily="2" charset="77"/>
                <a:cs typeface="Poppins Light" pitchFamily="2" charset="77"/>
              </a:rPr>
              <a:t>To use a non-carbon friendly analogy, we think of clinical data as ”digital crude oil” that needs to be refined into high octane fuel that can in turn power a myriad of different downstream “engines” or use cases.</a:t>
            </a:r>
            <a:endParaRPr lang="es-MX" sz="1200" dirty="0">
              <a:solidFill>
                <a:schemeClr val="bg2">
                  <a:lumMod val="25000"/>
                </a:schemeClr>
              </a:solidFill>
              <a:latin typeface="Poppins Light" pitchFamily="2" charset="77"/>
              <a:cs typeface="Poppins Light" pitchFamily="2" charset="77"/>
            </a:endParaRPr>
          </a:p>
        </p:txBody>
      </p:sp>
      <p:sp>
        <p:nvSpPr>
          <p:cNvPr id="4" name="Slide Number Placeholder 3"/>
          <p:cNvSpPr>
            <a:spLocks noGrp="1"/>
          </p:cNvSpPr>
          <p:nvPr>
            <p:ph type="sldNum" sz="quarter" idx="5"/>
          </p:nvPr>
        </p:nvSpPr>
        <p:spPr/>
        <p:txBody>
          <a:bodyPr/>
          <a:lstStyle/>
          <a:p>
            <a:fld id="{DD869322-C3BD-DC43-A3BA-8F2D04F2E433}" type="slidenum">
              <a:rPr lang="en-US" smtClean="0"/>
              <a:t>5</a:t>
            </a:fld>
            <a:endParaRPr lang="en-US"/>
          </a:p>
        </p:txBody>
      </p:sp>
    </p:spTree>
    <p:extLst>
      <p:ext uri="{BB962C8B-B14F-4D97-AF65-F5344CB8AC3E}">
        <p14:creationId xmlns:p14="http://schemas.microsoft.com/office/powerpoint/2010/main" val="53167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our Fusion API are what we affectionately refer to as our NERDS.  Nerds is an automated 5-step data optimization process that stands for…</a:t>
            </a:r>
          </a:p>
          <a:p>
            <a:endParaRPr lang="en-US" dirty="0"/>
          </a:p>
          <a:p>
            <a:r>
              <a:rPr lang="en-US" dirty="0"/>
              <a:t>And each of these 5 steps are essential to fully leverage clinical data.</a:t>
            </a:r>
          </a:p>
        </p:txBody>
      </p:sp>
      <p:sp>
        <p:nvSpPr>
          <p:cNvPr id="4" name="Slide Number Placeholder 3"/>
          <p:cNvSpPr>
            <a:spLocks noGrp="1"/>
          </p:cNvSpPr>
          <p:nvPr>
            <p:ph type="sldNum" sz="quarter" idx="5"/>
          </p:nvPr>
        </p:nvSpPr>
        <p:spPr/>
        <p:txBody>
          <a:bodyPr/>
          <a:lstStyle/>
          <a:p>
            <a:fld id="{DD869322-C3BD-DC43-A3BA-8F2D04F2E433}" type="slidenum">
              <a:rPr lang="en-US" smtClean="0"/>
              <a:t>6</a:t>
            </a:fld>
            <a:endParaRPr lang="en-US"/>
          </a:p>
        </p:txBody>
      </p:sp>
    </p:spTree>
    <p:extLst>
      <p:ext uri="{BB962C8B-B14F-4D97-AF65-F5344CB8AC3E}">
        <p14:creationId xmlns:p14="http://schemas.microsoft.com/office/powerpoint/2010/main" val="3980866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how our NERDS “uplift” clinical data and reduce variation.  For a measure as basic as an HbA1c, over 40% of the samples did not use the standard of LOINC and there were over 50 different uncoded textual mappings.  </a:t>
            </a:r>
          </a:p>
          <a:p>
            <a:endParaRPr lang="en-US" dirty="0"/>
          </a:p>
          <a:p>
            <a:r>
              <a:rPr lang="en-US" dirty="0"/>
              <a:t>By running this disparate set of data through Fusion, we were able to consolidate all of those entries into a single standard code and unit—in this case LOINC code 4548-4.</a:t>
            </a:r>
          </a:p>
        </p:txBody>
      </p:sp>
      <p:sp>
        <p:nvSpPr>
          <p:cNvPr id="4" name="Slide Number Placeholder 3"/>
          <p:cNvSpPr>
            <a:spLocks noGrp="1"/>
          </p:cNvSpPr>
          <p:nvPr>
            <p:ph type="sldNum" sz="quarter" idx="5"/>
          </p:nvPr>
        </p:nvSpPr>
        <p:spPr/>
        <p:txBody>
          <a:bodyPr/>
          <a:lstStyle/>
          <a:p>
            <a:fld id="{DD869322-C3BD-DC43-A3BA-8F2D04F2E433}" type="slidenum">
              <a:rPr lang="en-US" smtClean="0"/>
              <a:t>7</a:t>
            </a:fld>
            <a:endParaRPr lang="en-US"/>
          </a:p>
        </p:txBody>
      </p:sp>
    </p:spTree>
    <p:extLst>
      <p:ext uri="{BB962C8B-B14F-4D97-AF65-F5344CB8AC3E}">
        <p14:creationId xmlns:p14="http://schemas.microsoft.com/office/powerpoint/2010/main" val="4050765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more examples of larger data sets from two of our Health Information Exchange clients.  You can see by the dark blue portion of each bar, that in many instances we were able to uplift additional data sets including allergies, encounters, problems, results and vital signs.</a:t>
            </a:r>
          </a:p>
        </p:txBody>
      </p:sp>
      <p:sp>
        <p:nvSpPr>
          <p:cNvPr id="4" name="Slide Number Placeholder 3"/>
          <p:cNvSpPr>
            <a:spLocks noGrp="1"/>
          </p:cNvSpPr>
          <p:nvPr>
            <p:ph type="sldNum" sz="quarter" idx="5"/>
          </p:nvPr>
        </p:nvSpPr>
        <p:spPr/>
        <p:txBody>
          <a:bodyPr/>
          <a:lstStyle/>
          <a:p>
            <a:fld id="{DD869322-C3BD-DC43-A3BA-8F2D04F2E433}" type="slidenum">
              <a:rPr lang="en-US" smtClean="0"/>
              <a:t>8</a:t>
            </a:fld>
            <a:endParaRPr lang="en-US"/>
          </a:p>
        </p:txBody>
      </p:sp>
    </p:spTree>
    <p:extLst>
      <p:ext uri="{BB962C8B-B14F-4D97-AF65-F5344CB8AC3E}">
        <p14:creationId xmlns:p14="http://schemas.microsoft.com/office/powerpoint/2010/main" val="144280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why </a:t>
            </a:r>
            <a:r>
              <a:rPr lang="en-US" dirty="0"/>
              <a:t>is this important?  </a:t>
            </a:r>
          </a:p>
          <a:p>
            <a:endParaRPr lang="en-US" dirty="0"/>
          </a:p>
          <a:p>
            <a:r>
              <a:rPr lang="en-US" dirty="0"/>
              <a:t>Well, normalizing the data into a single concept allows us to ask questions that can be quickly answered as show here…</a:t>
            </a:r>
          </a:p>
        </p:txBody>
      </p:sp>
      <p:sp>
        <p:nvSpPr>
          <p:cNvPr id="4" name="Slide Number Placeholder 3"/>
          <p:cNvSpPr>
            <a:spLocks noGrp="1"/>
          </p:cNvSpPr>
          <p:nvPr>
            <p:ph type="sldNum" sz="quarter" idx="5"/>
          </p:nvPr>
        </p:nvSpPr>
        <p:spPr/>
        <p:txBody>
          <a:bodyPr/>
          <a:lstStyle/>
          <a:p>
            <a:fld id="{DD869322-C3BD-DC43-A3BA-8F2D04F2E433}" type="slidenum">
              <a:rPr lang="en-US" smtClean="0"/>
              <a:t>9</a:t>
            </a:fld>
            <a:endParaRPr lang="en-US"/>
          </a:p>
        </p:txBody>
      </p:sp>
    </p:spTree>
    <p:extLst>
      <p:ext uri="{BB962C8B-B14F-4D97-AF65-F5344CB8AC3E}">
        <p14:creationId xmlns:p14="http://schemas.microsoft.com/office/powerpoint/2010/main" val="1898145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8B0ED1-768B-0C47-8169-E96E9DCEF8D4}"/>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B7F1A172-18CD-BE4D-BD81-AEACD188C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A4A5C318-3091-6A43-8B9D-07DB1CFFB095}"/>
              </a:ext>
            </a:extLst>
          </p:cNvPr>
          <p:cNvSpPr>
            <a:spLocks noGrp="1"/>
          </p:cNvSpPr>
          <p:nvPr>
            <p:ph type="dt" sz="half" idx="10"/>
          </p:nvPr>
        </p:nvSpPr>
        <p:spPr/>
        <p:txBody>
          <a:bodyPr/>
          <a:lstStyle/>
          <a:p>
            <a:fld id="{5922D97F-1855-7940-BD30-9CA7CE069233}" type="datetimeFigureOut">
              <a:rPr lang="es-MX" smtClean="0"/>
              <a:t>17/10/21</a:t>
            </a:fld>
            <a:endParaRPr lang="es-MX"/>
          </a:p>
        </p:txBody>
      </p:sp>
      <p:sp>
        <p:nvSpPr>
          <p:cNvPr id="5" name="Marcador de pie de página 4">
            <a:extLst>
              <a:ext uri="{FF2B5EF4-FFF2-40B4-BE49-F238E27FC236}">
                <a16:creationId xmlns:a16="http://schemas.microsoft.com/office/drawing/2014/main" id="{2F0FC366-2E97-594D-ABB6-77A3183357F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598242A-B6D5-CE46-9354-6607AEB609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24055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B12BC-05F4-2743-865B-A567C30AD6E2}"/>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A7DE5064-9233-E945-BC86-54A956BD3DF8}"/>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187379F0-76E8-394A-A7ED-7FA3A2854377}"/>
              </a:ext>
            </a:extLst>
          </p:cNvPr>
          <p:cNvSpPr>
            <a:spLocks noGrp="1"/>
          </p:cNvSpPr>
          <p:nvPr>
            <p:ph type="dt" sz="half" idx="10"/>
          </p:nvPr>
        </p:nvSpPr>
        <p:spPr/>
        <p:txBody>
          <a:bodyPr/>
          <a:lstStyle/>
          <a:p>
            <a:fld id="{5922D97F-1855-7940-BD30-9CA7CE069233}" type="datetimeFigureOut">
              <a:rPr lang="es-MX" smtClean="0"/>
              <a:t>17/10/21</a:t>
            </a:fld>
            <a:endParaRPr lang="es-MX"/>
          </a:p>
        </p:txBody>
      </p:sp>
      <p:sp>
        <p:nvSpPr>
          <p:cNvPr id="5" name="Marcador de pie de página 4">
            <a:extLst>
              <a:ext uri="{FF2B5EF4-FFF2-40B4-BE49-F238E27FC236}">
                <a16:creationId xmlns:a16="http://schemas.microsoft.com/office/drawing/2014/main" id="{F9222A6B-83D9-AC4E-A42A-A53C690BE52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9F21101-8F6B-4A42-AF7E-9B3AA50561E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359860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2BF40B-B617-744F-A388-2A08555BBA08}"/>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2E98FCCC-680F-894C-96DB-2FA3A0D0C28E}"/>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B119397A-43C4-6C4C-9C87-4FD3D72BB521}"/>
              </a:ext>
            </a:extLst>
          </p:cNvPr>
          <p:cNvSpPr>
            <a:spLocks noGrp="1"/>
          </p:cNvSpPr>
          <p:nvPr>
            <p:ph type="dt" sz="half" idx="10"/>
          </p:nvPr>
        </p:nvSpPr>
        <p:spPr/>
        <p:txBody>
          <a:bodyPr/>
          <a:lstStyle/>
          <a:p>
            <a:fld id="{5922D97F-1855-7940-BD30-9CA7CE069233}" type="datetimeFigureOut">
              <a:rPr lang="es-MX" smtClean="0"/>
              <a:t>17/10/21</a:t>
            </a:fld>
            <a:endParaRPr lang="es-MX"/>
          </a:p>
        </p:txBody>
      </p:sp>
      <p:sp>
        <p:nvSpPr>
          <p:cNvPr id="5" name="Marcador de pie de página 4">
            <a:extLst>
              <a:ext uri="{FF2B5EF4-FFF2-40B4-BE49-F238E27FC236}">
                <a16:creationId xmlns:a16="http://schemas.microsoft.com/office/drawing/2014/main" id="{0EB716AD-B236-BC40-BF4D-E35EFD65E8B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89F753A-F82A-764A-AB8E-989B9CCEA259}"/>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271008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9A25E2-BA5E-3843-B28B-5F67E27EB3E9}"/>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8B388914-D38D-1A4F-BDA1-4F15F66FA054}"/>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9097349-F444-D343-A15D-6C3679F2BA22}"/>
              </a:ext>
            </a:extLst>
          </p:cNvPr>
          <p:cNvSpPr>
            <a:spLocks noGrp="1"/>
          </p:cNvSpPr>
          <p:nvPr>
            <p:ph type="dt" sz="half" idx="10"/>
          </p:nvPr>
        </p:nvSpPr>
        <p:spPr/>
        <p:txBody>
          <a:bodyPr/>
          <a:lstStyle/>
          <a:p>
            <a:fld id="{5922D97F-1855-7940-BD30-9CA7CE069233}" type="datetimeFigureOut">
              <a:rPr lang="es-MX" smtClean="0"/>
              <a:t>17/10/21</a:t>
            </a:fld>
            <a:endParaRPr lang="es-MX"/>
          </a:p>
        </p:txBody>
      </p:sp>
      <p:sp>
        <p:nvSpPr>
          <p:cNvPr id="5" name="Marcador de pie de página 4">
            <a:extLst>
              <a:ext uri="{FF2B5EF4-FFF2-40B4-BE49-F238E27FC236}">
                <a16:creationId xmlns:a16="http://schemas.microsoft.com/office/drawing/2014/main" id="{262F0645-1916-2941-A4EF-78E4C9771F5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207AE25-3BB5-184C-9772-CBB819406E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22346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57110C-2C33-3B4D-B23F-6F61ADB4C02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4ED5981E-38AD-5B49-A167-D8B23D10F8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B8D5648-F297-4546-A5E1-0E3DFEFC5C13}"/>
              </a:ext>
            </a:extLst>
          </p:cNvPr>
          <p:cNvSpPr>
            <a:spLocks noGrp="1"/>
          </p:cNvSpPr>
          <p:nvPr>
            <p:ph type="dt" sz="half" idx="10"/>
          </p:nvPr>
        </p:nvSpPr>
        <p:spPr/>
        <p:txBody>
          <a:bodyPr/>
          <a:lstStyle/>
          <a:p>
            <a:fld id="{5922D97F-1855-7940-BD30-9CA7CE069233}" type="datetimeFigureOut">
              <a:rPr lang="es-MX" smtClean="0"/>
              <a:t>17/10/21</a:t>
            </a:fld>
            <a:endParaRPr lang="es-MX"/>
          </a:p>
        </p:txBody>
      </p:sp>
      <p:sp>
        <p:nvSpPr>
          <p:cNvPr id="5" name="Marcador de pie de página 4">
            <a:extLst>
              <a:ext uri="{FF2B5EF4-FFF2-40B4-BE49-F238E27FC236}">
                <a16:creationId xmlns:a16="http://schemas.microsoft.com/office/drawing/2014/main" id="{A20E0910-21CD-BE41-B51E-CB6241DCB20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66E9CED-7ACB-524E-8F02-BA31F1661212}"/>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4268605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870347-1AD8-A14B-9028-3E1619BE6FEF}"/>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C99F9A90-C2C1-334B-82A3-5BCFBB825F6C}"/>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AE3B5CE7-ABBC-CE4B-8E81-2ED799808DF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8C2B4A0C-1D3D-9A4B-BCB0-C67DB268EFE9}"/>
              </a:ext>
            </a:extLst>
          </p:cNvPr>
          <p:cNvSpPr>
            <a:spLocks noGrp="1"/>
          </p:cNvSpPr>
          <p:nvPr>
            <p:ph type="dt" sz="half" idx="10"/>
          </p:nvPr>
        </p:nvSpPr>
        <p:spPr/>
        <p:txBody>
          <a:bodyPr/>
          <a:lstStyle/>
          <a:p>
            <a:fld id="{5922D97F-1855-7940-BD30-9CA7CE069233}" type="datetimeFigureOut">
              <a:rPr lang="es-MX" smtClean="0"/>
              <a:t>17/10/21</a:t>
            </a:fld>
            <a:endParaRPr lang="es-MX"/>
          </a:p>
        </p:txBody>
      </p:sp>
      <p:sp>
        <p:nvSpPr>
          <p:cNvPr id="6" name="Marcador de pie de página 5">
            <a:extLst>
              <a:ext uri="{FF2B5EF4-FFF2-40B4-BE49-F238E27FC236}">
                <a16:creationId xmlns:a16="http://schemas.microsoft.com/office/drawing/2014/main" id="{BB30B375-C8EA-E342-AAD5-E940A8F7020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E715118-9732-C246-BEA5-E3FDAF7177A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582921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5DE75-C0FB-5540-9C80-5F32A473BD36}"/>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54222D90-E245-964A-BAFF-89808BBB72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7F371311-608F-A04C-882E-6D5186B7DB3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F3CDB719-9889-904B-A01E-62C0C82EC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AF4A7251-DBF5-7B40-8D0F-CE8223100A05}"/>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3699418D-A2B5-CC4F-B23F-26E077B623B6}"/>
              </a:ext>
            </a:extLst>
          </p:cNvPr>
          <p:cNvSpPr>
            <a:spLocks noGrp="1"/>
          </p:cNvSpPr>
          <p:nvPr>
            <p:ph type="dt" sz="half" idx="10"/>
          </p:nvPr>
        </p:nvSpPr>
        <p:spPr/>
        <p:txBody>
          <a:bodyPr/>
          <a:lstStyle/>
          <a:p>
            <a:fld id="{5922D97F-1855-7940-BD30-9CA7CE069233}" type="datetimeFigureOut">
              <a:rPr lang="es-MX" smtClean="0"/>
              <a:t>17/10/21</a:t>
            </a:fld>
            <a:endParaRPr lang="es-MX"/>
          </a:p>
        </p:txBody>
      </p:sp>
      <p:sp>
        <p:nvSpPr>
          <p:cNvPr id="8" name="Marcador de pie de página 7">
            <a:extLst>
              <a:ext uri="{FF2B5EF4-FFF2-40B4-BE49-F238E27FC236}">
                <a16:creationId xmlns:a16="http://schemas.microsoft.com/office/drawing/2014/main" id="{7B822598-5EFB-CC41-86D6-304FF9DEB785}"/>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1D47ADA2-D615-3148-A23C-CC71FC5257E2}"/>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56304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26CFB-4CCB-7844-8C5A-F8BE7EDA47D1}"/>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90657ABA-1D69-DE44-A76D-E763710A3BDD}"/>
              </a:ext>
            </a:extLst>
          </p:cNvPr>
          <p:cNvSpPr>
            <a:spLocks noGrp="1"/>
          </p:cNvSpPr>
          <p:nvPr>
            <p:ph type="dt" sz="half" idx="10"/>
          </p:nvPr>
        </p:nvSpPr>
        <p:spPr/>
        <p:txBody>
          <a:bodyPr/>
          <a:lstStyle/>
          <a:p>
            <a:fld id="{5922D97F-1855-7940-BD30-9CA7CE069233}" type="datetimeFigureOut">
              <a:rPr lang="es-MX" smtClean="0"/>
              <a:t>17/10/21</a:t>
            </a:fld>
            <a:endParaRPr lang="es-MX"/>
          </a:p>
        </p:txBody>
      </p:sp>
      <p:sp>
        <p:nvSpPr>
          <p:cNvPr id="4" name="Marcador de pie de página 3">
            <a:extLst>
              <a:ext uri="{FF2B5EF4-FFF2-40B4-BE49-F238E27FC236}">
                <a16:creationId xmlns:a16="http://schemas.microsoft.com/office/drawing/2014/main" id="{27CAA2F0-8A6D-604A-93E9-701BFAD1580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43687990-F555-5942-BBDF-064E8D9EE8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367681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F33EA3-DD5A-D449-99A3-EF693C160ACA}"/>
              </a:ext>
            </a:extLst>
          </p:cNvPr>
          <p:cNvSpPr>
            <a:spLocks noGrp="1"/>
          </p:cNvSpPr>
          <p:nvPr>
            <p:ph type="dt" sz="half" idx="10"/>
          </p:nvPr>
        </p:nvSpPr>
        <p:spPr/>
        <p:txBody>
          <a:bodyPr/>
          <a:lstStyle/>
          <a:p>
            <a:fld id="{5922D97F-1855-7940-BD30-9CA7CE069233}" type="datetimeFigureOut">
              <a:rPr lang="es-MX" smtClean="0"/>
              <a:t>17/10/21</a:t>
            </a:fld>
            <a:endParaRPr lang="es-MX"/>
          </a:p>
        </p:txBody>
      </p:sp>
      <p:sp>
        <p:nvSpPr>
          <p:cNvPr id="3" name="Marcador de pie de página 2">
            <a:extLst>
              <a:ext uri="{FF2B5EF4-FFF2-40B4-BE49-F238E27FC236}">
                <a16:creationId xmlns:a16="http://schemas.microsoft.com/office/drawing/2014/main" id="{F8F21913-B779-D24C-B074-DC2054904FD0}"/>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16CB19C8-5ED1-0A49-8D88-4CFEBC36A3FC}"/>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488544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E1BD53-EAB7-1E4B-A286-D106753AC15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8DDAE8FB-BE39-6C4C-B873-C92BD02C8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F235DA41-1006-144E-A4C4-21C4C47836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A07975B-558A-ED49-9C35-27406C10312C}"/>
              </a:ext>
            </a:extLst>
          </p:cNvPr>
          <p:cNvSpPr>
            <a:spLocks noGrp="1"/>
          </p:cNvSpPr>
          <p:nvPr>
            <p:ph type="dt" sz="half" idx="10"/>
          </p:nvPr>
        </p:nvSpPr>
        <p:spPr/>
        <p:txBody>
          <a:bodyPr/>
          <a:lstStyle/>
          <a:p>
            <a:fld id="{5922D97F-1855-7940-BD30-9CA7CE069233}" type="datetimeFigureOut">
              <a:rPr lang="es-MX" smtClean="0"/>
              <a:t>17/10/21</a:t>
            </a:fld>
            <a:endParaRPr lang="es-MX"/>
          </a:p>
        </p:txBody>
      </p:sp>
      <p:sp>
        <p:nvSpPr>
          <p:cNvPr id="6" name="Marcador de pie de página 5">
            <a:extLst>
              <a:ext uri="{FF2B5EF4-FFF2-40B4-BE49-F238E27FC236}">
                <a16:creationId xmlns:a16="http://schemas.microsoft.com/office/drawing/2014/main" id="{C910C23C-8931-8E47-B9FD-28BB82E7008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7A3C1F6-37B5-E048-9C14-8B11A24E4C21}"/>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224738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306654-0943-0945-A3DC-4ACEF0F00F2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D01B6BE1-B19A-C148-BB49-BB355C751D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57A05E66-9F51-2848-BC76-1F8916962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FBD15DF3-C1EA-634A-B0AE-50DB578F1B4E}"/>
              </a:ext>
            </a:extLst>
          </p:cNvPr>
          <p:cNvSpPr>
            <a:spLocks noGrp="1"/>
          </p:cNvSpPr>
          <p:nvPr>
            <p:ph type="dt" sz="half" idx="10"/>
          </p:nvPr>
        </p:nvSpPr>
        <p:spPr/>
        <p:txBody>
          <a:bodyPr/>
          <a:lstStyle/>
          <a:p>
            <a:fld id="{5922D97F-1855-7940-BD30-9CA7CE069233}" type="datetimeFigureOut">
              <a:rPr lang="es-MX" smtClean="0"/>
              <a:t>17/10/21</a:t>
            </a:fld>
            <a:endParaRPr lang="es-MX"/>
          </a:p>
        </p:txBody>
      </p:sp>
      <p:sp>
        <p:nvSpPr>
          <p:cNvPr id="6" name="Marcador de pie de página 5">
            <a:extLst>
              <a:ext uri="{FF2B5EF4-FFF2-40B4-BE49-F238E27FC236}">
                <a16:creationId xmlns:a16="http://schemas.microsoft.com/office/drawing/2014/main" id="{65F86AC9-2786-654D-99A7-27ED6F3DDD9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AD1F359-7560-7643-ADA2-6A73F6EA7960}"/>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355728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1E4233-B371-4D42-AF5D-91F49D956C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C978B424-05A9-D748-BF84-37490AF03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900299C-4C31-5348-A4E0-798C34A601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2D97F-1855-7940-BD30-9CA7CE069233}" type="datetimeFigureOut">
              <a:rPr lang="es-MX" smtClean="0"/>
              <a:t>17/10/21</a:t>
            </a:fld>
            <a:endParaRPr lang="es-MX"/>
          </a:p>
        </p:txBody>
      </p:sp>
      <p:sp>
        <p:nvSpPr>
          <p:cNvPr id="5" name="Marcador de pie de página 4">
            <a:extLst>
              <a:ext uri="{FF2B5EF4-FFF2-40B4-BE49-F238E27FC236}">
                <a16:creationId xmlns:a16="http://schemas.microsoft.com/office/drawing/2014/main" id="{ECB3F8D8-6848-BB43-891B-F22F265DA1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4E17FABD-0405-C04A-B8B2-F62CD8E38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9380A-8E3A-AA4F-99CA-B9F889DA3BB4}" type="slidenum">
              <a:rPr lang="es-MX" smtClean="0"/>
              <a:t>‹#›</a:t>
            </a:fld>
            <a:endParaRPr lang="es-MX"/>
          </a:p>
        </p:txBody>
      </p:sp>
    </p:spTree>
    <p:extLst>
      <p:ext uri="{BB962C8B-B14F-4D97-AF65-F5344CB8AC3E}">
        <p14:creationId xmlns:p14="http://schemas.microsoft.com/office/powerpoint/2010/main" val="4023755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qMsPXSMTpFI"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www.diameterhealth.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hart" Target="../charts/chart1.xml"/><Relationship Id="rId7" Type="http://schemas.openxmlformats.org/officeDocument/2006/relationships/image" Target="../media/image15.svg"/><Relationship Id="rId12"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chart" Target="../charts/chart2.xml"/><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8C3199-293F-834B-85A8-F48E3D90AF36}"/>
              </a:ext>
            </a:extLst>
          </p:cNvPr>
          <p:cNvSpPr>
            <a:spLocks noGrp="1"/>
          </p:cNvSpPr>
          <p:nvPr>
            <p:ph type="ctrTitle"/>
          </p:nvPr>
        </p:nvSpPr>
        <p:spPr>
          <a:xfrm>
            <a:off x="748090" y="3652932"/>
            <a:ext cx="11136085" cy="1468436"/>
          </a:xfrm>
        </p:spPr>
        <p:txBody>
          <a:bodyPr anchor="t">
            <a:normAutofit fontScale="90000"/>
          </a:bodyPr>
          <a:lstStyle/>
          <a:p>
            <a:r>
              <a:rPr lang="es-MX" sz="4400" b="1" dirty="0">
                <a:solidFill>
                  <a:srgbClr val="002060"/>
                </a:solidFill>
                <a:latin typeface="Poppins" pitchFamily="2" charset="77"/>
                <a:cs typeface="Poppins" pitchFamily="2" charset="77"/>
              </a:rPr>
              <a:t>The Power of N.E.R.D.S.</a:t>
            </a:r>
            <a:br>
              <a:rPr lang="es-MX" sz="4000" b="1" dirty="0">
                <a:solidFill>
                  <a:srgbClr val="002060"/>
                </a:solidFill>
                <a:latin typeface="Poppins" pitchFamily="2" charset="77"/>
                <a:cs typeface="Poppins" pitchFamily="2" charset="77"/>
              </a:rPr>
            </a:br>
            <a:r>
              <a:rPr lang="es-MX" sz="3600" b="1" dirty="0">
                <a:solidFill>
                  <a:srgbClr val="002060"/>
                </a:solidFill>
                <a:latin typeface="Poppins" pitchFamily="2" charset="77"/>
                <a:cs typeface="Poppins" pitchFamily="2" charset="77"/>
              </a:rPr>
              <a:t>Better Healthcare through Better Data</a:t>
            </a:r>
            <a:br>
              <a:rPr lang="es-MX" sz="4000" b="1" dirty="0">
                <a:solidFill>
                  <a:srgbClr val="002060"/>
                </a:solidFill>
                <a:latin typeface="Poppins" pitchFamily="2" charset="77"/>
                <a:cs typeface="Poppins" pitchFamily="2" charset="77"/>
              </a:rPr>
            </a:br>
            <a:br>
              <a:rPr lang="es-MX" sz="4000" b="1" dirty="0">
                <a:solidFill>
                  <a:srgbClr val="002060"/>
                </a:solidFill>
                <a:latin typeface="Poppins" pitchFamily="2" charset="77"/>
                <a:cs typeface="Poppins" pitchFamily="2" charset="77"/>
              </a:rPr>
            </a:br>
            <a:endParaRPr lang="es-MX" sz="4000" b="1" dirty="0">
              <a:solidFill>
                <a:srgbClr val="002060"/>
              </a:solidFill>
              <a:latin typeface="Poppins" pitchFamily="2" charset="77"/>
              <a:cs typeface="Poppins" pitchFamily="2" charset="77"/>
            </a:endParaRPr>
          </a:p>
        </p:txBody>
      </p:sp>
      <p:sp>
        <p:nvSpPr>
          <p:cNvPr id="3" name="Subtítulo 2">
            <a:extLst>
              <a:ext uri="{FF2B5EF4-FFF2-40B4-BE49-F238E27FC236}">
                <a16:creationId xmlns:a16="http://schemas.microsoft.com/office/drawing/2014/main" id="{B31DB3D8-FADF-BC44-99E1-CF6CF3286AEF}"/>
              </a:ext>
            </a:extLst>
          </p:cNvPr>
          <p:cNvSpPr>
            <a:spLocks noGrp="1"/>
          </p:cNvSpPr>
          <p:nvPr>
            <p:ph type="subTitle" idx="1"/>
          </p:nvPr>
        </p:nvSpPr>
        <p:spPr>
          <a:xfrm>
            <a:off x="702732" y="4867369"/>
            <a:ext cx="11226800" cy="761999"/>
          </a:xfrm>
        </p:spPr>
        <p:txBody>
          <a:bodyPr>
            <a:normAutofit/>
          </a:bodyPr>
          <a:lstStyle/>
          <a:p>
            <a:r>
              <a:rPr lang="es-MX" sz="2000" dirty="0">
                <a:solidFill>
                  <a:srgbClr val="0070C0"/>
                </a:solidFill>
                <a:latin typeface="Poppins Light" pitchFamily="2" charset="77"/>
                <a:cs typeface="Poppins Light" pitchFamily="2" charset="77"/>
              </a:rPr>
              <a:t>Eric Rosow</a:t>
            </a:r>
          </a:p>
          <a:p>
            <a:r>
              <a:rPr lang="es-MX" sz="1600" dirty="0">
                <a:solidFill>
                  <a:srgbClr val="0070C0"/>
                </a:solidFill>
                <a:latin typeface="Poppins Light" pitchFamily="2" charset="77"/>
                <a:cs typeface="Poppins Light" pitchFamily="2" charset="77"/>
              </a:rPr>
              <a:t>CEO, Diameter Health</a:t>
            </a:r>
          </a:p>
        </p:txBody>
      </p:sp>
    </p:spTree>
    <p:extLst>
      <p:ext uri="{BB962C8B-B14F-4D97-AF65-F5344CB8AC3E}">
        <p14:creationId xmlns:p14="http://schemas.microsoft.com/office/powerpoint/2010/main" val="85795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a:solidFill>
                  <a:srgbClr val="0070C0"/>
                </a:solidFill>
                <a:latin typeface="Poppins" pitchFamily="2" charset="77"/>
                <a:cs typeface="Poppins" pitchFamily="2" charset="77"/>
              </a:rPr>
              <a:t>Making the Record Actionable</a:t>
            </a:r>
            <a:endParaRPr lang="es-MX" sz="3600" dirty="0">
              <a:solidFill>
                <a:srgbClr val="0070C0"/>
              </a:solidFill>
            </a:endParaRPr>
          </a:p>
        </p:txBody>
      </p:sp>
      <p:sp>
        <p:nvSpPr>
          <p:cNvPr id="11" name="Text Placeholder 2">
            <a:extLst>
              <a:ext uri="{FF2B5EF4-FFF2-40B4-BE49-F238E27FC236}">
                <a16:creationId xmlns:a16="http://schemas.microsoft.com/office/drawing/2014/main" id="{A1DE811C-7E65-5542-B59E-447A8C8BC183}"/>
              </a:ext>
            </a:extLst>
          </p:cNvPr>
          <p:cNvSpPr txBox="1">
            <a:spLocks/>
          </p:cNvSpPr>
          <p:nvPr/>
        </p:nvSpPr>
        <p:spPr>
          <a:xfrm>
            <a:off x="397680" y="1892676"/>
            <a:ext cx="4164139" cy="4597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en-US" sz="2000" dirty="0">
                <a:solidFill>
                  <a:schemeClr val="bg2">
                    <a:lumMod val="25000"/>
                  </a:schemeClr>
                </a:solidFill>
                <a:latin typeface="Poppins Light" pitchFamily="2" charset="77"/>
                <a:cs typeface="Poppins Light" pitchFamily="2" charset="77"/>
              </a:rPr>
              <a:t>Healthcare is a fifth </a:t>
            </a:r>
            <a:br>
              <a:rPr lang="en-US" sz="2000" dirty="0">
                <a:solidFill>
                  <a:schemeClr val="bg2">
                    <a:lumMod val="25000"/>
                  </a:schemeClr>
                </a:solidFill>
                <a:latin typeface="Poppins Light" pitchFamily="2" charset="77"/>
                <a:cs typeface="Poppins Light" pitchFamily="2" charset="77"/>
              </a:rPr>
            </a:br>
            <a:r>
              <a:rPr lang="en-US" sz="2000" dirty="0">
                <a:solidFill>
                  <a:schemeClr val="bg2">
                    <a:lumMod val="25000"/>
                  </a:schemeClr>
                </a:solidFill>
                <a:latin typeface="Poppins Light" pitchFamily="2" charset="77"/>
                <a:cs typeface="Poppins Light" pitchFamily="2" charset="77"/>
              </a:rPr>
              <a:t>of US GDP</a:t>
            </a:r>
          </a:p>
          <a:p>
            <a:pPr>
              <a:spcBef>
                <a:spcPts val="0"/>
              </a:spcBef>
              <a:spcAft>
                <a:spcPts val="1600"/>
              </a:spcAft>
            </a:pPr>
            <a:r>
              <a:rPr lang="en-US" sz="2000" dirty="0">
                <a:solidFill>
                  <a:schemeClr val="bg2">
                    <a:lumMod val="25000"/>
                  </a:schemeClr>
                </a:solidFill>
                <a:latin typeface="Poppins Light" pitchFamily="2" charset="77"/>
                <a:cs typeface="Poppins Light" pitchFamily="2" charset="77"/>
              </a:rPr>
              <a:t>Medicine is complex. </a:t>
            </a:r>
            <a:br>
              <a:rPr lang="en-US" sz="2000" dirty="0">
                <a:solidFill>
                  <a:schemeClr val="bg2">
                    <a:lumMod val="25000"/>
                  </a:schemeClr>
                </a:solidFill>
                <a:latin typeface="Poppins Light" pitchFamily="2" charset="77"/>
                <a:cs typeface="Poppins Light" pitchFamily="2" charset="77"/>
              </a:rPr>
            </a:br>
            <a:r>
              <a:rPr lang="en-US" sz="2000" dirty="0">
                <a:solidFill>
                  <a:schemeClr val="bg2">
                    <a:lumMod val="25000"/>
                  </a:schemeClr>
                </a:solidFill>
                <a:latin typeface="Poppins Light" pitchFamily="2" charset="77"/>
                <a:cs typeface="Poppins Light" pitchFamily="2" charset="77"/>
              </a:rPr>
              <a:t>At its essence, medicine is an information science</a:t>
            </a:r>
          </a:p>
          <a:p>
            <a:pPr>
              <a:spcBef>
                <a:spcPts val="0"/>
              </a:spcBef>
              <a:spcAft>
                <a:spcPts val="1600"/>
              </a:spcAft>
            </a:pPr>
            <a:r>
              <a:rPr lang="en-US" sz="2000" dirty="0">
                <a:solidFill>
                  <a:schemeClr val="bg2">
                    <a:lumMod val="25000"/>
                  </a:schemeClr>
                </a:solidFill>
                <a:latin typeface="Poppins Light" pitchFamily="2" charset="77"/>
                <a:cs typeface="Poppins Light" pitchFamily="2" charset="77"/>
              </a:rPr>
              <a:t>Organizing the medical record fuels better quality and reduced costs</a:t>
            </a:r>
          </a:p>
          <a:p>
            <a:pPr>
              <a:spcBef>
                <a:spcPts val="0"/>
              </a:spcBef>
              <a:spcAft>
                <a:spcPts val="1600"/>
              </a:spcAft>
            </a:pPr>
            <a:r>
              <a:rPr lang="en-US" sz="2000" dirty="0">
                <a:solidFill>
                  <a:schemeClr val="bg2">
                    <a:lumMod val="25000"/>
                  </a:schemeClr>
                </a:solidFill>
                <a:latin typeface="Poppins Light" pitchFamily="2" charset="77"/>
                <a:cs typeface="Poppins Light" pitchFamily="2" charset="77"/>
              </a:rPr>
              <a:t>Diameter Health was founded to improve healthcare data</a:t>
            </a:r>
          </a:p>
        </p:txBody>
      </p:sp>
      <p:sp>
        <p:nvSpPr>
          <p:cNvPr id="12" name="TextBox 11">
            <a:extLst>
              <a:ext uri="{FF2B5EF4-FFF2-40B4-BE49-F238E27FC236}">
                <a16:creationId xmlns:a16="http://schemas.microsoft.com/office/drawing/2014/main" id="{997FF454-AFF5-A344-AFEB-D8C8FE66FB6D}"/>
              </a:ext>
            </a:extLst>
          </p:cNvPr>
          <p:cNvSpPr txBox="1"/>
          <p:nvPr/>
        </p:nvSpPr>
        <p:spPr>
          <a:xfrm>
            <a:off x="4439543" y="5282822"/>
            <a:ext cx="4164139" cy="523220"/>
          </a:xfrm>
          <a:prstGeom prst="rect">
            <a:avLst/>
          </a:prstGeom>
          <a:noFill/>
        </p:spPr>
        <p:txBody>
          <a:bodyPr wrap="square">
            <a:spAutoFit/>
          </a:bodyPr>
          <a:lstStyle/>
          <a:p>
            <a:pPr defTabSz="914377"/>
            <a:r>
              <a:rPr lang="en-US" sz="1400" dirty="0">
                <a:solidFill>
                  <a:prstClr val="white">
                    <a:lumMod val="65000"/>
                  </a:prstClr>
                </a:solidFill>
                <a:latin typeface="Arial"/>
              </a:rPr>
              <a:t>Larry Weed, MD, Emory Grand Rounds, 1971 </a:t>
            </a:r>
            <a:r>
              <a:rPr lang="en-US" sz="1400" dirty="0">
                <a:solidFill>
                  <a:prstClr val="white">
                    <a:lumMod val="65000"/>
                  </a:prstClr>
                </a:solidFill>
                <a:latin typeface="Arial"/>
                <a:hlinkClick r:id="rId3"/>
              </a:rPr>
              <a:t>https://www.youtube.com/watch?v=qMsPXSMTpFI</a:t>
            </a:r>
            <a:r>
              <a:rPr lang="en-US" sz="1400" dirty="0">
                <a:solidFill>
                  <a:prstClr val="white">
                    <a:lumMod val="65000"/>
                  </a:prstClr>
                </a:solidFill>
                <a:latin typeface="Arial"/>
              </a:rPr>
              <a:t> </a:t>
            </a:r>
          </a:p>
        </p:txBody>
      </p:sp>
      <p:pic>
        <p:nvPicPr>
          <p:cNvPr id="13" name="Picture 12">
            <a:extLst>
              <a:ext uri="{FF2B5EF4-FFF2-40B4-BE49-F238E27FC236}">
                <a16:creationId xmlns:a16="http://schemas.microsoft.com/office/drawing/2014/main" id="{CB740665-982D-E24E-B593-4B9A7727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1819" y="2001837"/>
            <a:ext cx="4253851" cy="3171824"/>
          </a:xfrm>
          <a:prstGeom prst="rect">
            <a:avLst/>
          </a:prstGeom>
        </p:spPr>
      </p:pic>
      <p:pic>
        <p:nvPicPr>
          <p:cNvPr id="14" name="Picture 13">
            <a:extLst>
              <a:ext uri="{FF2B5EF4-FFF2-40B4-BE49-F238E27FC236}">
                <a16:creationId xmlns:a16="http://schemas.microsoft.com/office/drawing/2014/main" id="{EFFBF3A1-FC41-554B-AA6F-2C3352E1B757}"/>
              </a:ext>
            </a:extLst>
          </p:cNvPr>
          <p:cNvPicPr>
            <a:picLocks noChangeAspect="1"/>
          </p:cNvPicPr>
          <p:nvPr/>
        </p:nvPicPr>
        <p:blipFill>
          <a:blip r:embed="rId5"/>
          <a:stretch>
            <a:fillRect/>
          </a:stretch>
        </p:blipFill>
        <p:spPr>
          <a:xfrm>
            <a:off x="9193637" y="1628373"/>
            <a:ext cx="2683813" cy="3990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5246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3FEF59B-EF14-654A-B961-582AAD399196}"/>
              </a:ext>
            </a:extLst>
          </p:cNvPr>
          <p:cNvSpPr>
            <a:spLocks noGrp="1"/>
          </p:cNvSpPr>
          <p:nvPr>
            <p:ph type="title"/>
          </p:nvPr>
        </p:nvSpPr>
        <p:spPr>
          <a:xfrm>
            <a:off x="826654" y="2878020"/>
            <a:ext cx="10117667" cy="550980"/>
          </a:xfrm>
        </p:spPr>
        <p:txBody>
          <a:bodyPr anchor="t">
            <a:normAutofit/>
          </a:bodyPr>
          <a:lstStyle/>
          <a:p>
            <a:pPr algn="ctr"/>
            <a:r>
              <a:rPr lang="es-MX" sz="3200" i="1" dirty="0">
                <a:solidFill>
                  <a:srgbClr val="0070C0"/>
                </a:solidFill>
                <a:latin typeface="Poppins Medium" pitchFamily="2" charset="77"/>
                <a:cs typeface="Poppins Medium" pitchFamily="2" charset="77"/>
              </a:rPr>
              <a:t>Eric Rosow</a:t>
            </a:r>
          </a:p>
        </p:txBody>
      </p:sp>
      <p:sp>
        <p:nvSpPr>
          <p:cNvPr id="5" name="Marcador de contenido 2">
            <a:extLst>
              <a:ext uri="{FF2B5EF4-FFF2-40B4-BE49-F238E27FC236}">
                <a16:creationId xmlns:a16="http://schemas.microsoft.com/office/drawing/2014/main" id="{EF1396C2-E5FC-884C-80FD-E888936DAB54}"/>
              </a:ext>
            </a:extLst>
          </p:cNvPr>
          <p:cNvSpPr>
            <a:spLocks noGrp="1"/>
          </p:cNvSpPr>
          <p:nvPr>
            <p:ph idx="1"/>
          </p:nvPr>
        </p:nvSpPr>
        <p:spPr>
          <a:xfrm>
            <a:off x="826654" y="3761508"/>
            <a:ext cx="10117667" cy="2389909"/>
          </a:xfrm>
        </p:spPr>
        <p:txBody>
          <a:bodyPr/>
          <a:lstStyle/>
          <a:p>
            <a:pPr marL="0" lvl="0" indent="0" algn="ctr">
              <a:buClr>
                <a:schemeClr val="dk1"/>
              </a:buClr>
              <a:buSzPct val="25000"/>
              <a:buNone/>
            </a:pPr>
            <a:r>
              <a:rPr lang="it-IT" sz="2000" i="1" dirty="0" err="1">
                <a:solidFill>
                  <a:srgbClr val="1F4A98"/>
                </a:solidFill>
                <a:latin typeface="Poppins" pitchFamily="2" charset="77"/>
                <a:ea typeface="Calibri"/>
                <a:cs typeface="Poppins" pitchFamily="2" charset="77"/>
                <a:sym typeface="Calibri"/>
              </a:rPr>
              <a:t>erosow@diameterhealth.com</a:t>
            </a:r>
            <a:endParaRPr lang="it-IT" sz="2000" i="1" dirty="0">
              <a:solidFill>
                <a:srgbClr val="1F4A98"/>
              </a:solidFill>
              <a:latin typeface="Poppins" pitchFamily="2" charset="77"/>
              <a:ea typeface="Calibri"/>
              <a:cs typeface="Poppins" pitchFamily="2" charset="77"/>
              <a:sym typeface="Calibri"/>
            </a:endParaRPr>
          </a:p>
          <a:p>
            <a:pPr marL="0" lvl="0" indent="0" algn="ctr">
              <a:buClr>
                <a:schemeClr val="dk1"/>
              </a:buClr>
              <a:buSzPct val="25000"/>
              <a:buNone/>
            </a:pPr>
            <a:r>
              <a:rPr lang="it-IT" sz="2000" i="1" dirty="0" err="1">
                <a:solidFill>
                  <a:srgbClr val="1CA692"/>
                </a:solidFill>
                <a:latin typeface="Poppins" pitchFamily="2" charset="77"/>
                <a:ea typeface="Calibri"/>
                <a:cs typeface="Poppins" pitchFamily="2" charset="77"/>
                <a:sym typeface="Calibri"/>
              </a:rPr>
              <a:t>Diameter</a:t>
            </a:r>
            <a:r>
              <a:rPr lang="it-IT" sz="2000" i="1" dirty="0">
                <a:solidFill>
                  <a:srgbClr val="1CA692"/>
                </a:solidFill>
                <a:latin typeface="Poppins" pitchFamily="2" charset="77"/>
                <a:ea typeface="Calibri"/>
                <a:cs typeface="Poppins" pitchFamily="2" charset="77"/>
                <a:sym typeface="Calibri"/>
              </a:rPr>
              <a:t> </a:t>
            </a:r>
            <a:r>
              <a:rPr lang="it-IT" sz="2000" i="1" dirty="0" err="1">
                <a:solidFill>
                  <a:srgbClr val="1CA692"/>
                </a:solidFill>
                <a:latin typeface="Poppins" pitchFamily="2" charset="77"/>
                <a:ea typeface="Calibri"/>
                <a:cs typeface="Poppins" pitchFamily="2" charset="77"/>
                <a:sym typeface="Calibri"/>
              </a:rPr>
              <a:t>Health</a:t>
            </a:r>
            <a:endParaRPr lang="it-IT" sz="2000" i="1" dirty="0">
              <a:solidFill>
                <a:srgbClr val="1CA692"/>
              </a:solidFill>
              <a:latin typeface="Poppins" pitchFamily="2" charset="77"/>
              <a:ea typeface="Calibri"/>
              <a:cs typeface="Poppins" pitchFamily="2" charset="77"/>
              <a:sym typeface="Calibri"/>
            </a:endParaRPr>
          </a:p>
          <a:p>
            <a:pPr marL="0" lvl="0" indent="0" algn="ctr">
              <a:buClr>
                <a:schemeClr val="dk1"/>
              </a:buClr>
              <a:buSzPct val="25000"/>
              <a:buNone/>
            </a:pPr>
            <a:r>
              <a:rPr lang="it-IT" sz="2000" i="1" dirty="0">
                <a:solidFill>
                  <a:srgbClr val="1CA692"/>
                </a:solidFill>
                <a:latin typeface="Poppins" pitchFamily="2" charset="77"/>
                <a:ea typeface="Calibri"/>
                <a:cs typeface="Poppins" pitchFamily="2" charset="77"/>
                <a:sym typeface="Calibri"/>
                <a:hlinkClick r:id="rId3"/>
              </a:rPr>
              <a:t>www.diameterhealth.com</a:t>
            </a:r>
            <a:endParaRPr lang="it-IT" sz="2000" i="1" dirty="0">
              <a:solidFill>
                <a:srgbClr val="1CA692"/>
              </a:solidFill>
              <a:latin typeface="Poppins" pitchFamily="2" charset="77"/>
              <a:ea typeface="Calibri"/>
              <a:cs typeface="Poppins" pitchFamily="2" charset="77"/>
              <a:sym typeface="Calibri"/>
            </a:endParaRPr>
          </a:p>
          <a:p>
            <a:pPr marL="0" lvl="0" indent="0" algn="ctr">
              <a:buClr>
                <a:schemeClr val="dk1"/>
              </a:buClr>
              <a:buSzPct val="25000"/>
              <a:buNone/>
            </a:pPr>
            <a:r>
              <a:rPr lang="it-IT" sz="2000" i="1" dirty="0">
                <a:solidFill>
                  <a:srgbClr val="1CA692"/>
                </a:solidFill>
                <a:latin typeface="Poppins" pitchFamily="2" charset="77"/>
                <a:ea typeface="Calibri"/>
                <a:cs typeface="Poppins" pitchFamily="2" charset="77"/>
                <a:sym typeface="Calibri"/>
              </a:rPr>
              <a:t>USA</a:t>
            </a:r>
          </a:p>
        </p:txBody>
      </p:sp>
      <p:sp>
        <p:nvSpPr>
          <p:cNvPr id="6" name="Título 1">
            <a:extLst>
              <a:ext uri="{FF2B5EF4-FFF2-40B4-BE49-F238E27FC236}">
                <a16:creationId xmlns:a16="http://schemas.microsoft.com/office/drawing/2014/main" id="{A06FE8FC-C465-9240-B271-B5DC2C560224}"/>
              </a:ext>
            </a:extLst>
          </p:cNvPr>
          <p:cNvSpPr txBox="1">
            <a:spLocks/>
          </p:cNvSpPr>
          <p:nvPr/>
        </p:nvSpPr>
        <p:spPr>
          <a:xfrm>
            <a:off x="231420" y="978276"/>
            <a:ext cx="10117667" cy="9144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dirty="0">
                <a:solidFill>
                  <a:srgbClr val="0070C0"/>
                </a:solidFill>
                <a:latin typeface="Poppins" pitchFamily="2" charset="77"/>
                <a:cs typeface="Poppins" pitchFamily="2" charset="77"/>
              </a:rPr>
              <a:t>Thank You!</a:t>
            </a:r>
            <a:endParaRPr lang="es-MX" sz="3600" dirty="0">
              <a:solidFill>
                <a:srgbClr val="0070C0"/>
              </a:solidFill>
            </a:endParaRPr>
          </a:p>
        </p:txBody>
      </p:sp>
    </p:spTree>
    <p:extLst>
      <p:ext uri="{BB962C8B-B14F-4D97-AF65-F5344CB8AC3E}">
        <p14:creationId xmlns:p14="http://schemas.microsoft.com/office/powerpoint/2010/main" val="790721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a:solidFill>
                  <a:srgbClr val="0070C0"/>
                </a:solidFill>
                <a:latin typeface="Poppins" pitchFamily="2" charset="77"/>
                <a:cs typeface="Poppins" pitchFamily="2" charset="77"/>
              </a:rPr>
              <a:t>Team Diameter</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231420" y="1512125"/>
            <a:ext cx="10702380" cy="4258742"/>
          </a:xfrm>
        </p:spPr>
        <p:txBody>
          <a:bodyPr/>
          <a:lstStyle/>
          <a:p>
            <a:pPr marL="0" indent="0">
              <a:buNone/>
            </a:pPr>
            <a:r>
              <a:rPr lang="es-MX" sz="2000" dirty="0">
                <a:solidFill>
                  <a:schemeClr val="bg2">
                    <a:lumMod val="25000"/>
                  </a:schemeClr>
                </a:solidFill>
                <a:latin typeface="Poppins Light" pitchFamily="2" charset="77"/>
                <a:cs typeface="Poppins Light" pitchFamily="2" charset="77"/>
              </a:rPr>
              <a:t>Diameter Health’s mission is to power the healthcare ecosystem by making data universally accessible, organized and actionable.  </a:t>
            </a:r>
          </a:p>
          <a:p>
            <a:pPr marL="0" indent="0">
              <a:buNone/>
            </a:pPr>
            <a:endParaRPr lang="es-MX" dirty="0">
              <a:solidFill>
                <a:schemeClr val="bg2">
                  <a:lumMod val="25000"/>
                </a:schemeClr>
              </a:solidFill>
            </a:endParaRPr>
          </a:p>
        </p:txBody>
      </p:sp>
      <p:pic>
        <p:nvPicPr>
          <p:cNvPr id="4" name="Picture 3">
            <a:extLst>
              <a:ext uri="{FF2B5EF4-FFF2-40B4-BE49-F238E27FC236}">
                <a16:creationId xmlns:a16="http://schemas.microsoft.com/office/drawing/2014/main" id="{9C0CDA92-9F50-B34E-A382-4B849B0BBACC}"/>
              </a:ext>
            </a:extLst>
          </p:cNvPr>
          <p:cNvPicPr>
            <a:picLocks noChangeAspect="1"/>
          </p:cNvPicPr>
          <p:nvPr/>
        </p:nvPicPr>
        <p:blipFill>
          <a:blip r:embed="rId3"/>
          <a:stretch>
            <a:fillRect/>
          </a:stretch>
        </p:blipFill>
        <p:spPr>
          <a:xfrm>
            <a:off x="2623457" y="2288348"/>
            <a:ext cx="6945086" cy="3906610"/>
          </a:xfrm>
          <a:prstGeom prst="rect">
            <a:avLst/>
          </a:prstGeom>
        </p:spPr>
      </p:pic>
    </p:spTree>
    <p:extLst>
      <p:ext uri="{BB962C8B-B14F-4D97-AF65-F5344CB8AC3E}">
        <p14:creationId xmlns:p14="http://schemas.microsoft.com/office/powerpoint/2010/main" val="10125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a:solidFill>
                  <a:srgbClr val="0070C0"/>
                </a:solidFill>
                <a:latin typeface="Poppins" pitchFamily="2" charset="77"/>
                <a:cs typeface="Poppins" pitchFamily="2" charset="77"/>
              </a:rPr>
              <a:t>The Challenge</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251797" y="1680786"/>
            <a:ext cx="10702380" cy="4258742"/>
          </a:xfrm>
        </p:spPr>
        <p:txBody>
          <a:bodyPr>
            <a:normAutofit fontScale="92500" lnSpcReduction="10000"/>
          </a:bodyPr>
          <a:lstStyle/>
          <a:p>
            <a:pPr marL="0" indent="0">
              <a:buNone/>
            </a:pPr>
            <a:r>
              <a:rPr lang="es-MX" b="1" dirty="0">
                <a:solidFill>
                  <a:schemeClr val="accent1"/>
                </a:solidFill>
                <a:latin typeface="Poppins Light" pitchFamily="2" charset="77"/>
                <a:cs typeface="Poppins Light" pitchFamily="2" charset="77"/>
              </a:rPr>
              <a:t>Clinical Data is…</a:t>
            </a:r>
          </a:p>
          <a:p>
            <a:pPr marL="0" indent="0">
              <a:buNone/>
            </a:pPr>
            <a:endParaRPr lang="en-US" sz="2100" dirty="0">
              <a:solidFill>
                <a:schemeClr val="bg2">
                  <a:lumMod val="25000"/>
                </a:schemeClr>
              </a:solidFill>
              <a:latin typeface="Poppins Light" pitchFamily="2" charset="77"/>
              <a:cs typeface="Poppins Light" pitchFamily="2" charset="77"/>
            </a:endParaRPr>
          </a:p>
          <a:p>
            <a:r>
              <a:rPr lang="en-US" sz="2100" dirty="0">
                <a:solidFill>
                  <a:schemeClr val="bg2">
                    <a:lumMod val="25000"/>
                  </a:schemeClr>
                </a:solidFill>
                <a:latin typeface="Poppins Light" pitchFamily="2" charset="77"/>
                <a:cs typeface="Poppins Light" pitchFamily="2" charset="77"/>
              </a:rPr>
              <a:t>Increasing in volume.</a:t>
            </a:r>
          </a:p>
          <a:p>
            <a:r>
              <a:rPr lang="en-US" sz="2100" dirty="0">
                <a:solidFill>
                  <a:schemeClr val="bg2">
                    <a:lumMod val="25000"/>
                  </a:schemeClr>
                </a:solidFill>
                <a:latin typeface="Poppins Light" pitchFamily="2" charset="77"/>
                <a:cs typeface="Poppins Light" pitchFamily="2" charset="77"/>
              </a:rPr>
              <a:t>Increasing in accessibility.</a:t>
            </a:r>
          </a:p>
          <a:p>
            <a:r>
              <a:rPr lang="en-US" sz="2100" dirty="0">
                <a:solidFill>
                  <a:schemeClr val="bg2">
                    <a:lumMod val="25000"/>
                  </a:schemeClr>
                </a:solidFill>
                <a:latin typeface="Poppins Light" pitchFamily="2" charset="77"/>
                <a:cs typeface="Poppins Light" pitchFamily="2" charset="77"/>
              </a:rPr>
              <a:t>Increasing in value.</a:t>
            </a:r>
          </a:p>
          <a:p>
            <a:endParaRPr lang="en-US" sz="2100" dirty="0">
              <a:solidFill>
                <a:schemeClr val="bg2">
                  <a:lumMod val="25000"/>
                </a:schemeClr>
              </a:solidFill>
              <a:latin typeface="Poppins Light" pitchFamily="2" charset="77"/>
              <a:cs typeface="Poppins Light" pitchFamily="2" charset="77"/>
            </a:endParaRPr>
          </a:p>
          <a:p>
            <a:pPr marL="0" indent="0">
              <a:buNone/>
            </a:pPr>
            <a:r>
              <a:rPr lang="en-US" b="1" dirty="0">
                <a:solidFill>
                  <a:schemeClr val="accent1"/>
                </a:solidFill>
                <a:latin typeface="Poppins Light" pitchFamily="2" charset="77"/>
                <a:cs typeface="Poppins Light" pitchFamily="2" charset="77"/>
              </a:rPr>
              <a:t>However, it is also…</a:t>
            </a:r>
          </a:p>
          <a:p>
            <a:endParaRPr lang="en-US" sz="2100" dirty="0">
              <a:solidFill>
                <a:schemeClr val="bg2">
                  <a:lumMod val="25000"/>
                </a:schemeClr>
              </a:solidFill>
              <a:latin typeface="Poppins Light" pitchFamily="2" charset="77"/>
              <a:cs typeface="Poppins Light" pitchFamily="2" charset="77"/>
            </a:endParaRPr>
          </a:p>
          <a:p>
            <a:r>
              <a:rPr lang="en-US" sz="2100" dirty="0">
                <a:solidFill>
                  <a:schemeClr val="bg2">
                    <a:lumMod val="25000"/>
                  </a:schemeClr>
                </a:solidFill>
                <a:latin typeface="Poppins Light" pitchFamily="2" charset="77"/>
                <a:cs typeface="Poppins Light" pitchFamily="2" charset="77"/>
              </a:rPr>
              <a:t>Not standard.</a:t>
            </a:r>
          </a:p>
          <a:p>
            <a:r>
              <a:rPr lang="en-US" sz="2100" dirty="0">
                <a:solidFill>
                  <a:schemeClr val="bg2">
                    <a:lumMod val="25000"/>
                  </a:schemeClr>
                </a:solidFill>
                <a:latin typeface="Poppins Light" pitchFamily="2" charset="77"/>
                <a:cs typeface="Poppins Light" pitchFamily="2" charset="77"/>
              </a:rPr>
              <a:t>Not analytics-ready, machine-readable.</a:t>
            </a:r>
          </a:p>
          <a:p>
            <a:r>
              <a:rPr lang="en-US" sz="2100" dirty="0">
                <a:solidFill>
                  <a:schemeClr val="bg2">
                    <a:lumMod val="25000"/>
                  </a:schemeClr>
                </a:solidFill>
                <a:latin typeface="Poppins Light" pitchFamily="2" charset="77"/>
                <a:cs typeface="Poppins Light" pitchFamily="2" charset="77"/>
              </a:rPr>
              <a:t>Not interoperable.</a:t>
            </a:r>
          </a:p>
          <a:p>
            <a:pPr marL="0" indent="0">
              <a:buNone/>
            </a:pPr>
            <a:endParaRPr lang="es-MX" sz="2000" dirty="0">
              <a:solidFill>
                <a:schemeClr val="bg2">
                  <a:lumMod val="25000"/>
                </a:schemeClr>
              </a:solidFill>
            </a:endParaRPr>
          </a:p>
        </p:txBody>
      </p:sp>
      <p:sp>
        <p:nvSpPr>
          <p:cNvPr id="4" name="Text Placeholder 1">
            <a:extLst>
              <a:ext uri="{FF2B5EF4-FFF2-40B4-BE49-F238E27FC236}">
                <a16:creationId xmlns:a16="http://schemas.microsoft.com/office/drawing/2014/main" id="{8725B26D-5E86-3548-8690-B4E213602130}"/>
              </a:ext>
            </a:extLst>
          </p:cNvPr>
          <p:cNvSpPr txBox="1">
            <a:spLocks/>
          </p:cNvSpPr>
          <p:nvPr/>
        </p:nvSpPr>
        <p:spPr>
          <a:xfrm>
            <a:off x="9312611" y="2203041"/>
            <a:ext cx="2539489" cy="3103038"/>
          </a:xfrm>
          <a:prstGeom prst="rect">
            <a:avLst/>
          </a:prstGeom>
          <a:solidFill>
            <a:srgbClr val="0F57B8"/>
          </a:solidFill>
        </p:spPr>
        <p:txBody>
          <a:bodyPr lIns="121920" tIns="60960" rIns="121920" bIns="6096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rPr>
              <a:t>50%</a:t>
            </a:r>
          </a:p>
          <a:p>
            <a:pPr marL="0" indent="0" algn="ctr">
              <a:buFont typeface="Arial" panose="020B0604020202020204" pitchFamily="34" charset="0"/>
              <a:buNone/>
            </a:pPr>
            <a:r>
              <a:rPr lang="en-US" sz="1100" dirty="0">
                <a:solidFill>
                  <a:schemeClr val="bg1"/>
                </a:solidFill>
                <a:cs typeface="Arial"/>
              </a:rPr>
              <a:t>of clinical data is  non-standard or incomplete and thus not usable at scale</a:t>
            </a:r>
            <a:endParaRPr lang="en-US" sz="800" dirty="0">
              <a:solidFill>
                <a:schemeClr val="bg1"/>
              </a:solidFill>
              <a:cs typeface="Arial"/>
            </a:endParaRPr>
          </a:p>
          <a:p>
            <a:pPr marL="0" indent="0" algn="ctr">
              <a:buFont typeface="Arial" panose="020B0604020202020204" pitchFamily="34" charset="0"/>
              <a:buNone/>
            </a:pPr>
            <a:r>
              <a:rPr lang="en-US" b="1" dirty="0">
                <a:solidFill>
                  <a:schemeClr val="bg1"/>
                </a:solidFill>
                <a:cs typeface="Arial"/>
              </a:rPr>
              <a:t>70%</a:t>
            </a:r>
          </a:p>
          <a:p>
            <a:pPr marL="0" indent="0" algn="ctr">
              <a:buFont typeface="Arial" panose="020B0604020202020204" pitchFamily="34" charset="0"/>
              <a:buNone/>
            </a:pPr>
            <a:r>
              <a:rPr lang="en-US" sz="1100" dirty="0">
                <a:solidFill>
                  <a:schemeClr val="bg1"/>
                </a:solidFill>
                <a:cs typeface="Arial"/>
              </a:rPr>
              <a:t>of lab results do not include appropriate vocabulary or units</a:t>
            </a:r>
          </a:p>
          <a:p>
            <a:pPr marL="0" indent="0" algn="ctr">
              <a:buFont typeface="Arial" panose="020B0604020202020204" pitchFamily="34" charset="0"/>
              <a:buNone/>
            </a:pPr>
            <a:r>
              <a:rPr lang="en-US" b="1" dirty="0">
                <a:solidFill>
                  <a:schemeClr val="bg1"/>
                </a:solidFill>
                <a:cs typeface="Arial"/>
              </a:rPr>
              <a:t>Up to 40%</a:t>
            </a:r>
          </a:p>
          <a:p>
            <a:pPr marL="0" indent="0" algn="ctr">
              <a:buFont typeface="Arial" panose="020B0604020202020204" pitchFamily="34" charset="0"/>
              <a:buNone/>
            </a:pPr>
            <a:r>
              <a:rPr lang="en-US" sz="1100" dirty="0">
                <a:solidFill>
                  <a:schemeClr val="bg1"/>
                </a:solidFill>
                <a:cs typeface="Arial"/>
              </a:rPr>
              <a:t>of medications do not have appropriate coding for quality measurement</a:t>
            </a:r>
          </a:p>
        </p:txBody>
      </p:sp>
      <p:pic>
        <p:nvPicPr>
          <p:cNvPr id="5" name="Picture 4">
            <a:extLst>
              <a:ext uri="{FF2B5EF4-FFF2-40B4-BE49-F238E27FC236}">
                <a16:creationId xmlns:a16="http://schemas.microsoft.com/office/drawing/2014/main" id="{099DB351-1B9C-5A4D-8EB9-439D48397337}"/>
              </a:ext>
            </a:extLst>
          </p:cNvPr>
          <p:cNvPicPr>
            <a:picLocks noChangeAspect="1"/>
          </p:cNvPicPr>
          <p:nvPr/>
        </p:nvPicPr>
        <p:blipFill rotWithShape="1">
          <a:blip r:embed="rId3"/>
          <a:srcRect b="7387"/>
          <a:stretch/>
        </p:blipFill>
        <p:spPr>
          <a:xfrm>
            <a:off x="2712848" y="2189186"/>
            <a:ext cx="7317582" cy="3103038"/>
          </a:xfrm>
          <a:prstGeom prst="rect">
            <a:avLst/>
          </a:prstGeom>
        </p:spPr>
      </p:pic>
    </p:spTree>
    <p:extLst>
      <p:ext uri="{BB962C8B-B14F-4D97-AF65-F5344CB8AC3E}">
        <p14:creationId xmlns:p14="http://schemas.microsoft.com/office/powerpoint/2010/main" val="2762095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a:solidFill>
                  <a:srgbClr val="0070C0"/>
                </a:solidFill>
                <a:latin typeface="Poppins" pitchFamily="2" charset="77"/>
                <a:cs typeface="Poppins" pitchFamily="2" charset="77"/>
              </a:rPr>
              <a:t>Simply Put…</a:t>
            </a:r>
            <a:endParaRPr lang="es-MX" sz="3600" dirty="0">
              <a:solidFill>
                <a:srgbClr val="0070C0"/>
              </a:solidFill>
            </a:endParaRPr>
          </a:p>
        </p:txBody>
      </p:sp>
      <p:pic>
        <p:nvPicPr>
          <p:cNvPr id="3076" name="Picture 4" descr="What&amp;#39;s Data Management?!. Oh…the difference a couple of words… | by Bruno  Aziza | Be Data Driven! | Medium">
            <a:extLst>
              <a:ext uri="{FF2B5EF4-FFF2-40B4-BE49-F238E27FC236}">
                <a16:creationId xmlns:a16="http://schemas.microsoft.com/office/drawing/2014/main" id="{5D30487F-B005-DB49-8C66-ED6A2EF2B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796" y="1269835"/>
            <a:ext cx="5760605" cy="48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260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a:solidFill>
                  <a:srgbClr val="0070C0"/>
                </a:solidFill>
                <a:latin typeface="Poppins" pitchFamily="2" charset="77"/>
                <a:cs typeface="Poppins" pitchFamily="2" charset="77"/>
              </a:rPr>
              <a:t>The Data Refinery</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324041" y="1533448"/>
            <a:ext cx="11367216" cy="1024695"/>
          </a:xfrm>
        </p:spPr>
        <p:txBody>
          <a:bodyPr/>
          <a:lstStyle/>
          <a:p>
            <a:pPr marL="0" indent="0">
              <a:buNone/>
            </a:pPr>
            <a:r>
              <a:rPr lang="es-MX" sz="2000" dirty="0">
                <a:solidFill>
                  <a:schemeClr val="bg2">
                    <a:lumMod val="25000"/>
                  </a:schemeClr>
                </a:solidFill>
                <a:latin typeface="Poppins Light" pitchFamily="2" charset="77"/>
                <a:cs typeface="Poppins Light" pitchFamily="2" charset="77"/>
              </a:rPr>
              <a:t>Diameter Health has developed an automated API called Fusion that provides a single source of truth, unifying and enriching clinical data across types, standards and formats to enable intelligent and seamless data exchange and accelerate enterprise outcomes. </a:t>
            </a:r>
          </a:p>
          <a:p>
            <a:pPr marL="0" indent="0">
              <a:buNone/>
            </a:pPr>
            <a:endParaRPr lang="es-MX" sz="2000" dirty="0">
              <a:solidFill>
                <a:schemeClr val="bg2">
                  <a:lumMod val="25000"/>
                </a:schemeClr>
              </a:solidFill>
              <a:latin typeface="Poppins Light" pitchFamily="2" charset="77"/>
              <a:cs typeface="Poppins Light" pitchFamily="2" charset="77"/>
            </a:endParaRPr>
          </a:p>
          <a:p>
            <a:pPr marL="0" indent="0">
              <a:buNone/>
            </a:pPr>
            <a:endParaRPr lang="es-MX" sz="2000" dirty="0">
              <a:solidFill>
                <a:schemeClr val="bg2">
                  <a:lumMod val="25000"/>
                </a:schemeClr>
              </a:solidFill>
            </a:endParaRPr>
          </a:p>
        </p:txBody>
      </p:sp>
      <p:grpSp>
        <p:nvGrpSpPr>
          <p:cNvPr id="31" name="Group 30">
            <a:extLst>
              <a:ext uri="{FF2B5EF4-FFF2-40B4-BE49-F238E27FC236}">
                <a16:creationId xmlns:a16="http://schemas.microsoft.com/office/drawing/2014/main" id="{25665D8A-F736-204C-B384-54F607323CCE}"/>
              </a:ext>
            </a:extLst>
          </p:cNvPr>
          <p:cNvGrpSpPr/>
          <p:nvPr/>
        </p:nvGrpSpPr>
        <p:grpSpPr>
          <a:xfrm>
            <a:off x="1432248" y="2661603"/>
            <a:ext cx="9150802" cy="3515995"/>
            <a:chOff x="1198285" y="2558144"/>
            <a:chExt cx="9150802" cy="3515995"/>
          </a:xfrm>
        </p:grpSpPr>
        <p:sp>
          <p:nvSpPr>
            <p:cNvPr id="18" name="Rounded Rectangle 17">
              <a:extLst>
                <a:ext uri="{FF2B5EF4-FFF2-40B4-BE49-F238E27FC236}">
                  <a16:creationId xmlns:a16="http://schemas.microsoft.com/office/drawing/2014/main" id="{1D81E50A-5744-5E44-9251-A9FBA16FCB2F}"/>
                </a:ext>
              </a:extLst>
            </p:cNvPr>
            <p:cNvSpPr/>
            <p:nvPr/>
          </p:nvSpPr>
          <p:spPr>
            <a:xfrm>
              <a:off x="1198285" y="2558144"/>
              <a:ext cx="9150802" cy="3515995"/>
            </a:xfrm>
            <a:prstGeom prst="roundRect">
              <a:avLst>
                <a:gd name="adj" fmla="val 0"/>
              </a:avLst>
            </a:prstGeom>
            <a:solidFill>
              <a:sysClr val="window" lastClr="FFFFFF"/>
            </a:solidFill>
            <a:ln w="571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 name="Rounded Rectangle 18">
              <a:extLst>
                <a:ext uri="{FF2B5EF4-FFF2-40B4-BE49-F238E27FC236}">
                  <a16:creationId xmlns:a16="http://schemas.microsoft.com/office/drawing/2014/main" id="{7A6D7E9A-4A5A-0B44-BBC6-37D0D5A1D425}"/>
                </a:ext>
              </a:extLst>
            </p:cNvPr>
            <p:cNvSpPr/>
            <p:nvPr/>
          </p:nvSpPr>
          <p:spPr>
            <a:xfrm>
              <a:off x="4137346" y="2558144"/>
              <a:ext cx="3185364" cy="3515995"/>
            </a:xfrm>
            <a:prstGeom prst="roundRect">
              <a:avLst/>
            </a:prstGeom>
            <a:solidFill>
              <a:srgbClr val="0057B8"/>
            </a:solidFill>
            <a:ln w="571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2BB473B3-FCA6-314E-84A9-3EE320D3FB1B}"/>
                </a:ext>
              </a:extLst>
            </p:cNvPr>
            <p:cNvSpPr txBox="1"/>
            <p:nvPr/>
          </p:nvSpPr>
          <p:spPr>
            <a:xfrm>
              <a:off x="1910322" y="4291523"/>
              <a:ext cx="1396536" cy="400110"/>
            </a:xfrm>
            <a:prstGeom prst="rect">
              <a:avLst/>
            </a:prstGeom>
            <a:noFill/>
          </p:spPr>
          <p:txBody>
            <a:bodyPr wrap="none" rtlCol="0">
              <a:spAutoFit/>
            </a:bodyPr>
            <a:lstStyle/>
            <a:p>
              <a:pPr>
                <a:defRPr/>
              </a:pPr>
              <a:r>
                <a:rPr lang="en-US" sz="2000" b="1">
                  <a:solidFill>
                    <a:srgbClr val="000000">
                      <a:lumMod val="50000"/>
                      <a:lumOff val="50000"/>
                    </a:srgbClr>
                  </a:solidFill>
                  <a:latin typeface="Arial"/>
                </a:rPr>
                <a:t>The Pipes</a:t>
              </a:r>
            </a:p>
          </p:txBody>
        </p:sp>
        <p:sp>
          <p:nvSpPr>
            <p:cNvPr id="21" name="TextBox 20">
              <a:extLst>
                <a:ext uri="{FF2B5EF4-FFF2-40B4-BE49-F238E27FC236}">
                  <a16:creationId xmlns:a16="http://schemas.microsoft.com/office/drawing/2014/main" id="{0E01AD31-4D2C-7B46-A6B3-8BD7B8A83E43}"/>
                </a:ext>
              </a:extLst>
            </p:cNvPr>
            <p:cNvSpPr txBox="1"/>
            <p:nvPr/>
          </p:nvSpPr>
          <p:spPr>
            <a:xfrm>
              <a:off x="1549515" y="4731414"/>
              <a:ext cx="2225715" cy="1200329"/>
            </a:xfrm>
            <a:prstGeom prst="rect">
              <a:avLst/>
            </a:prstGeom>
            <a:noFill/>
          </p:spPr>
          <p:txBody>
            <a:bodyPr wrap="square" rtlCol="0">
              <a:spAutoFit/>
            </a:bodyPr>
            <a:lstStyle/>
            <a:p>
              <a:pPr algn="ctr">
                <a:defRPr/>
              </a:pPr>
              <a:r>
                <a:rPr lang="en-US">
                  <a:solidFill>
                    <a:srgbClr val="000000">
                      <a:lumMod val="50000"/>
                      <a:lumOff val="50000"/>
                    </a:srgbClr>
                  </a:solidFill>
                  <a:latin typeface="Arial"/>
                </a:rPr>
                <a:t>Transports crude clinical data from source to where it’s needed</a:t>
              </a:r>
            </a:p>
          </p:txBody>
        </p:sp>
        <p:sp>
          <p:nvSpPr>
            <p:cNvPr id="22" name="TextBox 21">
              <a:extLst>
                <a:ext uri="{FF2B5EF4-FFF2-40B4-BE49-F238E27FC236}">
                  <a16:creationId xmlns:a16="http://schemas.microsoft.com/office/drawing/2014/main" id="{65776596-B9E4-3340-AED0-B384BAF9117A}"/>
                </a:ext>
              </a:extLst>
            </p:cNvPr>
            <p:cNvSpPr txBox="1"/>
            <p:nvPr/>
          </p:nvSpPr>
          <p:spPr>
            <a:xfrm>
              <a:off x="8230593" y="4291523"/>
              <a:ext cx="1140056" cy="400110"/>
            </a:xfrm>
            <a:prstGeom prst="rect">
              <a:avLst/>
            </a:prstGeom>
            <a:noFill/>
          </p:spPr>
          <p:txBody>
            <a:bodyPr wrap="none" rtlCol="0">
              <a:spAutoFit/>
            </a:bodyPr>
            <a:lstStyle/>
            <a:p>
              <a:pPr>
                <a:defRPr/>
              </a:pPr>
              <a:r>
                <a:rPr lang="en-US" sz="2000" b="1">
                  <a:solidFill>
                    <a:srgbClr val="000000">
                      <a:lumMod val="50000"/>
                      <a:lumOff val="50000"/>
                    </a:srgbClr>
                  </a:solidFill>
                  <a:latin typeface="Arial"/>
                </a:rPr>
                <a:t>The Car</a:t>
              </a:r>
            </a:p>
          </p:txBody>
        </p:sp>
        <p:sp>
          <p:nvSpPr>
            <p:cNvPr id="23" name="TextBox 22">
              <a:extLst>
                <a:ext uri="{FF2B5EF4-FFF2-40B4-BE49-F238E27FC236}">
                  <a16:creationId xmlns:a16="http://schemas.microsoft.com/office/drawing/2014/main" id="{A31B5997-BF11-D944-99D5-A7E4B0EE55BA}"/>
                </a:ext>
              </a:extLst>
            </p:cNvPr>
            <p:cNvSpPr txBox="1"/>
            <p:nvPr/>
          </p:nvSpPr>
          <p:spPr>
            <a:xfrm>
              <a:off x="7680780" y="4731414"/>
              <a:ext cx="2265221" cy="923330"/>
            </a:xfrm>
            <a:prstGeom prst="rect">
              <a:avLst/>
            </a:prstGeom>
            <a:noFill/>
          </p:spPr>
          <p:txBody>
            <a:bodyPr wrap="square" rtlCol="0">
              <a:spAutoFit/>
            </a:bodyPr>
            <a:lstStyle/>
            <a:p>
              <a:pPr algn="ctr">
                <a:defRPr/>
              </a:pPr>
              <a:r>
                <a:rPr lang="en-US">
                  <a:solidFill>
                    <a:srgbClr val="000000">
                      <a:lumMod val="50000"/>
                      <a:lumOff val="50000"/>
                    </a:srgbClr>
                  </a:solidFill>
                  <a:latin typeface="Arial"/>
                </a:rPr>
                <a:t>Uses the fuel to drive improvements in healthcare</a:t>
              </a:r>
            </a:p>
          </p:txBody>
        </p:sp>
        <p:sp>
          <p:nvSpPr>
            <p:cNvPr id="24" name="TextBox 23">
              <a:extLst>
                <a:ext uri="{FF2B5EF4-FFF2-40B4-BE49-F238E27FC236}">
                  <a16:creationId xmlns:a16="http://schemas.microsoft.com/office/drawing/2014/main" id="{251457B5-AE13-9448-87DD-361324572F36}"/>
                </a:ext>
              </a:extLst>
            </p:cNvPr>
            <p:cNvSpPr txBox="1"/>
            <p:nvPr/>
          </p:nvSpPr>
          <p:spPr>
            <a:xfrm>
              <a:off x="4887272" y="4291523"/>
              <a:ext cx="1737976" cy="400110"/>
            </a:xfrm>
            <a:prstGeom prst="rect">
              <a:avLst/>
            </a:prstGeom>
            <a:noFill/>
          </p:spPr>
          <p:txBody>
            <a:bodyPr wrap="none" rtlCol="0">
              <a:spAutoFit/>
            </a:bodyPr>
            <a:lstStyle/>
            <a:p>
              <a:pPr>
                <a:defRPr/>
              </a:pPr>
              <a:r>
                <a:rPr lang="en-US" sz="2000" b="1">
                  <a:solidFill>
                    <a:srgbClr val="FFFFFF"/>
                  </a:solidFill>
                  <a:latin typeface="Arial"/>
                  <a:ea typeface="Open Sans Light" panose="020B0306030504020204" pitchFamily="34" charset="0"/>
                  <a:cs typeface="Arial"/>
                </a:rPr>
                <a:t>The Refinery</a:t>
              </a:r>
              <a:endParaRPr lang="en-US" sz="2000" b="1">
                <a:solidFill>
                  <a:srgbClr val="FFFFFF"/>
                </a:solidFill>
                <a:latin typeface="Arial"/>
              </a:endParaRPr>
            </a:p>
          </p:txBody>
        </p:sp>
        <p:sp>
          <p:nvSpPr>
            <p:cNvPr id="25" name="TextBox 24">
              <a:extLst>
                <a:ext uri="{FF2B5EF4-FFF2-40B4-BE49-F238E27FC236}">
                  <a16:creationId xmlns:a16="http://schemas.microsoft.com/office/drawing/2014/main" id="{D468B143-49AA-CC4E-824C-0E4618D74F1C}"/>
                </a:ext>
              </a:extLst>
            </p:cNvPr>
            <p:cNvSpPr txBox="1"/>
            <p:nvPr/>
          </p:nvSpPr>
          <p:spPr>
            <a:xfrm>
              <a:off x="4478375" y="4731414"/>
              <a:ext cx="2503305" cy="923330"/>
            </a:xfrm>
            <a:prstGeom prst="rect">
              <a:avLst/>
            </a:prstGeom>
            <a:noFill/>
          </p:spPr>
          <p:txBody>
            <a:bodyPr wrap="square" rtlCol="0">
              <a:spAutoFit/>
            </a:bodyPr>
            <a:lstStyle/>
            <a:p>
              <a:pPr algn="ctr">
                <a:defRPr/>
              </a:pPr>
              <a:r>
                <a:rPr lang="en-US">
                  <a:solidFill>
                    <a:srgbClr val="FFFFFF"/>
                  </a:solidFill>
                  <a:latin typeface="Arial"/>
                </a:rPr>
                <a:t>Creates high-octane fuel from unrefined clinical data</a:t>
              </a:r>
            </a:p>
          </p:txBody>
        </p:sp>
        <p:pic>
          <p:nvPicPr>
            <p:cNvPr id="26" name="Picture 25">
              <a:extLst>
                <a:ext uri="{FF2B5EF4-FFF2-40B4-BE49-F238E27FC236}">
                  <a16:creationId xmlns:a16="http://schemas.microsoft.com/office/drawing/2014/main" id="{A0D6B318-6F51-5A46-95C9-C9F42094711F}"/>
                </a:ext>
              </a:extLst>
            </p:cNvPr>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7736001" y="2864118"/>
              <a:ext cx="2200242" cy="1371229"/>
            </a:xfrm>
            <a:prstGeom prst="rect">
              <a:avLst/>
            </a:prstGeom>
          </p:spPr>
        </p:pic>
        <p:pic>
          <p:nvPicPr>
            <p:cNvPr id="27" name="Picture 26">
              <a:extLst>
                <a:ext uri="{FF2B5EF4-FFF2-40B4-BE49-F238E27FC236}">
                  <a16:creationId xmlns:a16="http://schemas.microsoft.com/office/drawing/2014/main" id="{9A64E096-319B-7A47-8CAE-D796ECB866F6}"/>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4680040" y="2864118"/>
              <a:ext cx="2056044" cy="1370341"/>
            </a:xfrm>
            <a:prstGeom prst="rect">
              <a:avLst/>
            </a:prstGeom>
          </p:spPr>
        </p:pic>
        <p:pic>
          <p:nvPicPr>
            <p:cNvPr id="28" name="Picture 27">
              <a:extLst>
                <a:ext uri="{FF2B5EF4-FFF2-40B4-BE49-F238E27FC236}">
                  <a16:creationId xmlns:a16="http://schemas.microsoft.com/office/drawing/2014/main" id="{9D40096D-5673-CB4D-AA6D-B0E05469B9AE}"/>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1686237" y="2919694"/>
              <a:ext cx="1983636" cy="1321740"/>
            </a:xfrm>
            <a:prstGeom prst="rect">
              <a:avLst/>
            </a:prstGeom>
          </p:spPr>
        </p:pic>
        <p:pic>
          <p:nvPicPr>
            <p:cNvPr id="29" name="Picture 28" descr="dh cover2-01.png">
              <a:extLst>
                <a:ext uri="{FF2B5EF4-FFF2-40B4-BE49-F238E27FC236}">
                  <a16:creationId xmlns:a16="http://schemas.microsoft.com/office/drawing/2014/main" id="{940BCBEB-2E71-9A41-A92F-440289D91B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5527753" y="3060652"/>
              <a:ext cx="2299810" cy="1294793"/>
            </a:xfrm>
            <a:prstGeom prst="rect">
              <a:avLst/>
            </a:prstGeom>
          </p:spPr>
        </p:pic>
        <p:pic>
          <p:nvPicPr>
            <p:cNvPr id="30" name="Picture 29" descr="A picture containing drawing&#10;&#10;Description automatically generated">
              <a:extLst>
                <a:ext uri="{FF2B5EF4-FFF2-40B4-BE49-F238E27FC236}">
                  <a16:creationId xmlns:a16="http://schemas.microsoft.com/office/drawing/2014/main" id="{D2F88692-9748-7B4E-AF07-BAF000B243A5}"/>
                </a:ext>
              </a:extLst>
            </p:cNvPr>
            <p:cNvPicPr>
              <a:picLocks noChangeAspect="1"/>
            </p:cNvPicPr>
            <p:nvPr/>
          </p:nvPicPr>
          <p:blipFill>
            <a:blip r:embed="rId7"/>
            <a:stretch>
              <a:fillRect/>
            </a:stretch>
          </p:blipFill>
          <p:spPr>
            <a:xfrm>
              <a:off x="6927266" y="2597768"/>
              <a:ext cx="439528" cy="439528"/>
            </a:xfrm>
            <a:prstGeom prst="rect">
              <a:avLst/>
            </a:prstGeom>
          </p:spPr>
        </p:pic>
      </p:grpSp>
    </p:spTree>
    <p:extLst>
      <p:ext uri="{BB962C8B-B14F-4D97-AF65-F5344CB8AC3E}">
        <p14:creationId xmlns:p14="http://schemas.microsoft.com/office/powerpoint/2010/main" val="1990249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a:solidFill>
                  <a:srgbClr val="0070C0"/>
                </a:solidFill>
                <a:latin typeface="Poppins" pitchFamily="2" charset="77"/>
                <a:cs typeface="Poppins" pitchFamily="2" charset="77"/>
              </a:rPr>
              <a:t>“NERDIFY” the Data</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324040" y="1533448"/>
            <a:ext cx="11636539" cy="1024695"/>
          </a:xfrm>
        </p:spPr>
        <p:txBody>
          <a:bodyPr/>
          <a:lstStyle/>
          <a:p>
            <a:pPr marL="0" indent="0">
              <a:buNone/>
            </a:pPr>
            <a:r>
              <a:rPr lang="es-MX" sz="2000" b="1" dirty="0">
                <a:solidFill>
                  <a:schemeClr val="bg2">
                    <a:lumMod val="25000"/>
                  </a:schemeClr>
                </a:solidFill>
                <a:latin typeface="Poppins Light" pitchFamily="2" charset="77"/>
                <a:cs typeface="Poppins Light" pitchFamily="2" charset="77"/>
              </a:rPr>
              <a:t>5-Step Clinical Data Optimization Process:  </a:t>
            </a:r>
            <a:r>
              <a:rPr lang="es-MX" sz="2000" dirty="0">
                <a:solidFill>
                  <a:schemeClr val="bg2">
                    <a:lumMod val="25000"/>
                  </a:schemeClr>
                </a:solidFill>
                <a:latin typeface="Poppins Light" pitchFamily="2" charset="77"/>
                <a:cs typeface="Poppins Light" pitchFamily="2" charset="77"/>
              </a:rPr>
              <a:t>Parse &amp; Aggregate Data in Real-Time, At Scale</a:t>
            </a:r>
          </a:p>
          <a:p>
            <a:pPr marL="0" indent="0">
              <a:buNone/>
            </a:pPr>
            <a:endParaRPr lang="es-MX" sz="2000" dirty="0">
              <a:solidFill>
                <a:schemeClr val="bg2">
                  <a:lumMod val="25000"/>
                </a:schemeClr>
              </a:solidFill>
              <a:latin typeface="Poppins Light" pitchFamily="2" charset="77"/>
              <a:cs typeface="Poppins Light" pitchFamily="2" charset="77"/>
            </a:endParaRPr>
          </a:p>
          <a:p>
            <a:pPr marL="0" indent="0">
              <a:buNone/>
            </a:pPr>
            <a:endParaRPr lang="es-MX" sz="2000" dirty="0">
              <a:solidFill>
                <a:schemeClr val="bg2">
                  <a:lumMod val="25000"/>
                </a:schemeClr>
              </a:solidFill>
            </a:endParaRPr>
          </a:p>
        </p:txBody>
      </p:sp>
      <p:pic>
        <p:nvPicPr>
          <p:cNvPr id="43" name="Picture 42">
            <a:extLst>
              <a:ext uri="{FF2B5EF4-FFF2-40B4-BE49-F238E27FC236}">
                <a16:creationId xmlns:a16="http://schemas.microsoft.com/office/drawing/2014/main" id="{AAA65B6D-BE94-604D-B761-BA042DC1F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03" y="2339857"/>
            <a:ext cx="11291220" cy="3222627"/>
          </a:xfrm>
          <a:prstGeom prst="rect">
            <a:avLst/>
          </a:prstGeom>
        </p:spPr>
      </p:pic>
      <p:sp>
        <p:nvSpPr>
          <p:cNvPr id="44" name="TextBox 43">
            <a:extLst>
              <a:ext uri="{FF2B5EF4-FFF2-40B4-BE49-F238E27FC236}">
                <a16:creationId xmlns:a16="http://schemas.microsoft.com/office/drawing/2014/main" id="{A4D7463A-E73D-3D4F-8D00-034F73788087}"/>
              </a:ext>
            </a:extLst>
          </p:cNvPr>
          <p:cNvSpPr txBox="1"/>
          <p:nvPr/>
        </p:nvSpPr>
        <p:spPr>
          <a:xfrm>
            <a:off x="1193956" y="3530590"/>
            <a:ext cx="1691269" cy="338554"/>
          </a:xfrm>
          <a:prstGeom prst="rect">
            <a:avLst/>
          </a:prstGeom>
          <a:noFill/>
        </p:spPr>
        <p:txBody>
          <a:bodyPr wrap="square" rtlCol="0">
            <a:spAutoFit/>
          </a:bodyPr>
          <a:lstStyle/>
          <a:p>
            <a:pPr algn="ctr" defTabSz="1219140"/>
            <a:r>
              <a:rPr lang="en-US" sz="1600" b="1">
                <a:solidFill>
                  <a:srgbClr val="576161"/>
                </a:solidFill>
                <a:latin typeface="Arial"/>
              </a:rPr>
              <a:t>NORMALIZE</a:t>
            </a:r>
          </a:p>
        </p:txBody>
      </p:sp>
      <p:sp>
        <p:nvSpPr>
          <p:cNvPr id="45" name="TextBox 44">
            <a:extLst>
              <a:ext uri="{FF2B5EF4-FFF2-40B4-BE49-F238E27FC236}">
                <a16:creationId xmlns:a16="http://schemas.microsoft.com/office/drawing/2014/main" id="{962DD79B-17D7-B142-8A91-C11FB376025F}"/>
              </a:ext>
            </a:extLst>
          </p:cNvPr>
          <p:cNvSpPr txBox="1"/>
          <p:nvPr/>
        </p:nvSpPr>
        <p:spPr>
          <a:xfrm>
            <a:off x="3180859" y="3530589"/>
            <a:ext cx="1691269" cy="338554"/>
          </a:xfrm>
          <a:prstGeom prst="rect">
            <a:avLst/>
          </a:prstGeom>
          <a:noFill/>
        </p:spPr>
        <p:txBody>
          <a:bodyPr wrap="square" rtlCol="0">
            <a:spAutoFit/>
          </a:bodyPr>
          <a:lstStyle/>
          <a:p>
            <a:pPr algn="ctr" defTabSz="1219140"/>
            <a:r>
              <a:rPr lang="en-US" sz="1600" b="1">
                <a:solidFill>
                  <a:srgbClr val="576161"/>
                </a:solidFill>
                <a:latin typeface="Arial"/>
              </a:rPr>
              <a:t>ENRICH</a:t>
            </a:r>
          </a:p>
        </p:txBody>
      </p:sp>
      <p:sp>
        <p:nvSpPr>
          <p:cNvPr id="46" name="TextBox 45">
            <a:extLst>
              <a:ext uri="{FF2B5EF4-FFF2-40B4-BE49-F238E27FC236}">
                <a16:creationId xmlns:a16="http://schemas.microsoft.com/office/drawing/2014/main" id="{711950DF-87AB-4B47-8E9C-C27349356F3B}"/>
              </a:ext>
            </a:extLst>
          </p:cNvPr>
          <p:cNvSpPr txBox="1"/>
          <p:nvPr/>
        </p:nvSpPr>
        <p:spPr>
          <a:xfrm>
            <a:off x="5076771" y="3530590"/>
            <a:ext cx="1877004" cy="338554"/>
          </a:xfrm>
          <a:prstGeom prst="rect">
            <a:avLst/>
          </a:prstGeom>
          <a:noFill/>
        </p:spPr>
        <p:txBody>
          <a:bodyPr wrap="square" rtlCol="0">
            <a:spAutoFit/>
          </a:bodyPr>
          <a:lstStyle/>
          <a:p>
            <a:pPr algn="ctr" defTabSz="1219140"/>
            <a:r>
              <a:rPr lang="en-US" sz="1600" b="1">
                <a:solidFill>
                  <a:srgbClr val="576161"/>
                </a:solidFill>
                <a:latin typeface="Arial"/>
              </a:rPr>
              <a:t>REORGANIZE</a:t>
            </a:r>
          </a:p>
        </p:txBody>
      </p:sp>
      <p:sp>
        <p:nvSpPr>
          <p:cNvPr id="47" name="TextBox 46">
            <a:extLst>
              <a:ext uri="{FF2B5EF4-FFF2-40B4-BE49-F238E27FC236}">
                <a16:creationId xmlns:a16="http://schemas.microsoft.com/office/drawing/2014/main" id="{EDC1C519-9626-D343-AF5C-0CA43E314108}"/>
              </a:ext>
            </a:extLst>
          </p:cNvPr>
          <p:cNvSpPr txBox="1"/>
          <p:nvPr/>
        </p:nvSpPr>
        <p:spPr>
          <a:xfrm>
            <a:off x="7046210" y="3530590"/>
            <a:ext cx="1877004" cy="338554"/>
          </a:xfrm>
          <a:prstGeom prst="rect">
            <a:avLst/>
          </a:prstGeom>
          <a:noFill/>
        </p:spPr>
        <p:txBody>
          <a:bodyPr wrap="square" rtlCol="0">
            <a:spAutoFit/>
          </a:bodyPr>
          <a:lstStyle/>
          <a:p>
            <a:pPr algn="ctr" defTabSz="1219140"/>
            <a:r>
              <a:rPr lang="en-US" sz="1600" b="1">
                <a:solidFill>
                  <a:srgbClr val="576161"/>
                </a:solidFill>
                <a:latin typeface="Arial"/>
              </a:rPr>
              <a:t>DEDUPLICATE</a:t>
            </a:r>
          </a:p>
        </p:txBody>
      </p:sp>
      <p:sp>
        <p:nvSpPr>
          <p:cNvPr id="48" name="TextBox 47">
            <a:extLst>
              <a:ext uri="{FF2B5EF4-FFF2-40B4-BE49-F238E27FC236}">
                <a16:creationId xmlns:a16="http://schemas.microsoft.com/office/drawing/2014/main" id="{F0168793-0CAF-7F40-9BAE-586C9C84DC9E}"/>
              </a:ext>
            </a:extLst>
          </p:cNvPr>
          <p:cNvSpPr txBox="1"/>
          <p:nvPr/>
        </p:nvSpPr>
        <p:spPr>
          <a:xfrm>
            <a:off x="9132548" y="3530590"/>
            <a:ext cx="1691269" cy="338554"/>
          </a:xfrm>
          <a:prstGeom prst="rect">
            <a:avLst/>
          </a:prstGeom>
          <a:noFill/>
        </p:spPr>
        <p:txBody>
          <a:bodyPr wrap="square" rtlCol="0">
            <a:spAutoFit/>
          </a:bodyPr>
          <a:lstStyle/>
          <a:p>
            <a:pPr algn="ctr" defTabSz="1219140"/>
            <a:r>
              <a:rPr lang="en-US" sz="1600" b="1">
                <a:solidFill>
                  <a:srgbClr val="576161"/>
                </a:solidFill>
                <a:latin typeface="Arial"/>
              </a:rPr>
              <a:t>SUMMARIZE</a:t>
            </a:r>
          </a:p>
        </p:txBody>
      </p:sp>
      <p:sp>
        <p:nvSpPr>
          <p:cNvPr id="49" name="TextBox 48">
            <a:extLst>
              <a:ext uri="{FF2B5EF4-FFF2-40B4-BE49-F238E27FC236}">
                <a16:creationId xmlns:a16="http://schemas.microsoft.com/office/drawing/2014/main" id="{E47CD645-7A6A-AA43-B622-917105C27B3B}"/>
              </a:ext>
            </a:extLst>
          </p:cNvPr>
          <p:cNvSpPr txBox="1"/>
          <p:nvPr/>
        </p:nvSpPr>
        <p:spPr>
          <a:xfrm>
            <a:off x="1077973" y="5070042"/>
            <a:ext cx="1923235" cy="646331"/>
          </a:xfrm>
          <a:prstGeom prst="rect">
            <a:avLst/>
          </a:prstGeom>
          <a:noFill/>
        </p:spPr>
        <p:txBody>
          <a:bodyPr wrap="square" rtlCol="0">
            <a:spAutoFit/>
          </a:bodyPr>
          <a:lstStyle/>
          <a:p>
            <a:pPr algn="ctr" defTabSz="1219170"/>
            <a:r>
              <a:rPr lang="en-US" sz="1200">
                <a:solidFill>
                  <a:srgbClr val="576161"/>
                </a:solidFill>
                <a:latin typeface="Arial"/>
              </a:rPr>
              <a:t>Normalize clinical data to industry standards and improve quality.</a:t>
            </a:r>
          </a:p>
        </p:txBody>
      </p:sp>
      <p:sp>
        <p:nvSpPr>
          <p:cNvPr id="50" name="TextBox 49">
            <a:extLst>
              <a:ext uri="{FF2B5EF4-FFF2-40B4-BE49-F238E27FC236}">
                <a16:creationId xmlns:a16="http://schemas.microsoft.com/office/drawing/2014/main" id="{B023026D-F273-334B-B1DB-AE004F40EAA2}"/>
              </a:ext>
            </a:extLst>
          </p:cNvPr>
          <p:cNvSpPr txBox="1"/>
          <p:nvPr/>
        </p:nvSpPr>
        <p:spPr>
          <a:xfrm>
            <a:off x="3064876" y="5070042"/>
            <a:ext cx="1923235" cy="646331"/>
          </a:xfrm>
          <a:prstGeom prst="rect">
            <a:avLst/>
          </a:prstGeom>
          <a:noFill/>
        </p:spPr>
        <p:txBody>
          <a:bodyPr wrap="square" rtlCol="0">
            <a:spAutoFit/>
          </a:bodyPr>
          <a:lstStyle/>
          <a:p>
            <a:pPr algn="ctr" defTabSz="1219170"/>
            <a:r>
              <a:rPr lang="en-US" sz="1200">
                <a:solidFill>
                  <a:srgbClr val="576161"/>
                </a:solidFill>
                <a:latin typeface="Arial"/>
              </a:rPr>
              <a:t>Enrich with appropriate metadata for downstream use.</a:t>
            </a:r>
          </a:p>
        </p:txBody>
      </p:sp>
      <p:sp>
        <p:nvSpPr>
          <p:cNvPr id="51" name="TextBox 50">
            <a:extLst>
              <a:ext uri="{FF2B5EF4-FFF2-40B4-BE49-F238E27FC236}">
                <a16:creationId xmlns:a16="http://schemas.microsoft.com/office/drawing/2014/main" id="{8315FA93-F012-894E-A766-D05E9C9D9F3B}"/>
              </a:ext>
            </a:extLst>
          </p:cNvPr>
          <p:cNvSpPr txBox="1"/>
          <p:nvPr/>
        </p:nvSpPr>
        <p:spPr>
          <a:xfrm>
            <a:off x="5051779" y="5070042"/>
            <a:ext cx="1923235" cy="646331"/>
          </a:xfrm>
          <a:prstGeom prst="rect">
            <a:avLst/>
          </a:prstGeom>
          <a:noFill/>
        </p:spPr>
        <p:txBody>
          <a:bodyPr wrap="square" rtlCol="0">
            <a:spAutoFit/>
          </a:bodyPr>
          <a:lstStyle/>
          <a:p>
            <a:pPr algn="ctr" defTabSz="1219170"/>
            <a:r>
              <a:rPr lang="en-US" sz="1200">
                <a:solidFill>
                  <a:srgbClr val="576161"/>
                </a:solidFill>
                <a:latin typeface="Arial"/>
              </a:rPr>
              <a:t>Reorganize clinical document data to appropriate sections.</a:t>
            </a:r>
          </a:p>
        </p:txBody>
      </p:sp>
      <p:sp>
        <p:nvSpPr>
          <p:cNvPr id="52" name="TextBox 51">
            <a:extLst>
              <a:ext uri="{FF2B5EF4-FFF2-40B4-BE49-F238E27FC236}">
                <a16:creationId xmlns:a16="http://schemas.microsoft.com/office/drawing/2014/main" id="{FB61D713-E6AA-D34A-9DE3-B712332EC276}"/>
              </a:ext>
            </a:extLst>
          </p:cNvPr>
          <p:cNvSpPr txBox="1"/>
          <p:nvPr/>
        </p:nvSpPr>
        <p:spPr>
          <a:xfrm>
            <a:off x="7029716" y="5070041"/>
            <a:ext cx="1923235" cy="646331"/>
          </a:xfrm>
          <a:prstGeom prst="rect">
            <a:avLst/>
          </a:prstGeom>
          <a:noFill/>
        </p:spPr>
        <p:txBody>
          <a:bodyPr wrap="square" rtlCol="0">
            <a:spAutoFit/>
          </a:bodyPr>
          <a:lstStyle/>
          <a:p>
            <a:pPr algn="ctr" defTabSz="1219170"/>
            <a:r>
              <a:rPr lang="en-US" sz="1200">
                <a:solidFill>
                  <a:srgbClr val="576161"/>
                </a:solidFill>
                <a:latin typeface="Arial"/>
              </a:rPr>
              <a:t>Deduplicate repetitive data elements across and within data sources.</a:t>
            </a:r>
          </a:p>
        </p:txBody>
      </p:sp>
      <p:sp>
        <p:nvSpPr>
          <p:cNvPr id="53" name="TextBox 52">
            <a:extLst>
              <a:ext uri="{FF2B5EF4-FFF2-40B4-BE49-F238E27FC236}">
                <a16:creationId xmlns:a16="http://schemas.microsoft.com/office/drawing/2014/main" id="{5FEDB960-079A-F84C-83DB-673BB26B5EE5}"/>
              </a:ext>
            </a:extLst>
          </p:cNvPr>
          <p:cNvSpPr txBox="1"/>
          <p:nvPr/>
        </p:nvSpPr>
        <p:spPr>
          <a:xfrm>
            <a:off x="9016619" y="5070039"/>
            <a:ext cx="1923235" cy="646331"/>
          </a:xfrm>
          <a:prstGeom prst="rect">
            <a:avLst/>
          </a:prstGeom>
          <a:noFill/>
        </p:spPr>
        <p:txBody>
          <a:bodyPr wrap="square" rtlCol="0">
            <a:spAutoFit/>
          </a:bodyPr>
          <a:lstStyle/>
          <a:p>
            <a:pPr algn="ctr" defTabSz="1219170"/>
            <a:r>
              <a:rPr lang="en-US" sz="1200">
                <a:solidFill>
                  <a:srgbClr val="576161"/>
                </a:solidFill>
                <a:latin typeface="Arial"/>
              </a:rPr>
              <a:t>Summarize data into longitudinal patient records.</a:t>
            </a:r>
          </a:p>
        </p:txBody>
      </p:sp>
    </p:spTree>
    <p:extLst>
      <p:ext uri="{BB962C8B-B14F-4D97-AF65-F5344CB8AC3E}">
        <p14:creationId xmlns:p14="http://schemas.microsoft.com/office/powerpoint/2010/main" val="3623227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fontScale="90000"/>
          </a:bodyPr>
          <a:lstStyle/>
          <a:p>
            <a:r>
              <a:rPr lang="es-MX" sz="3600" b="1" dirty="0">
                <a:solidFill>
                  <a:srgbClr val="0070C0"/>
                </a:solidFill>
                <a:latin typeface="Poppins" pitchFamily="2" charset="77"/>
                <a:cs typeface="Poppins" pitchFamily="2" charset="77"/>
              </a:rPr>
              <a:t>“Uplift” the data to address systemic Variation</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247841" y="1663087"/>
            <a:ext cx="11712739" cy="709999"/>
          </a:xfrm>
        </p:spPr>
        <p:txBody>
          <a:bodyPr/>
          <a:lstStyle/>
          <a:p>
            <a:pPr marL="0" indent="0">
              <a:buNone/>
            </a:pPr>
            <a:r>
              <a:rPr lang="es-MX" sz="2000" dirty="0">
                <a:solidFill>
                  <a:schemeClr val="bg2">
                    <a:lumMod val="25000"/>
                  </a:schemeClr>
                </a:solidFill>
                <a:latin typeface="Poppins Light" pitchFamily="2" charset="77"/>
                <a:cs typeface="Poppins Light" pitchFamily="2" charset="77"/>
              </a:rPr>
              <a:t>Variation in how results are coded and structured is </a:t>
            </a:r>
            <a:r>
              <a:rPr lang="es-MX" sz="2000" b="1" dirty="0">
                <a:solidFill>
                  <a:schemeClr val="bg2">
                    <a:lumMod val="25000"/>
                  </a:schemeClr>
                </a:solidFill>
                <a:latin typeface="Poppins Light" pitchFamily="2" charset="77"/>
                <a:cs typeface="Poppins Light" pitchFamily="2" charset="77"/>
              </a:rPr>
              <a:t>resolved to a single value </a:t>
            </a:r>
            <a:r>
              <a:rPr lang="es-MX" sz="2000" dirty="0">
                <a:solidFill>
                  <a:schemeClr val="bg2">
                    <a:lumMod val="25000"/>
                  </a:schemeClr>
                </a:solidFill>
                <a:latin typeface="Poppins Light" pitchFamily="2" charset="77"/>
                <a:cs typeface="Poppins Light" pitchFamily="2" charset="77"/>
              </a:rPr>
              <a:t>that can be recognized by downstream systems.</a:t>
            </a:r>
          </a:p>
          <a:p>
            <a:pPr marL="0" indent="0">
              <a:buNone/>
            </a:pPr>
            <a:endParaRPr lang="es-MX" sz="2000" dirty="0">
              <a:solidFill>
                <a:schemeClr val="bg2">
                  <a:lumMod val="25000"/>
                </a:schemeClr>
              </a:solidFill>
              <a:latin typeface="Poppins Light" pitchFamily="2" charset="77"/>
              <a:cs typeface="Poppins Light" pitchFamily="2" charset="77"/>
            </a:endParaRPr>
          </a:p>
        </p:txBody>
      </p:sp>
      <p:pic>
        <p:nvPicPr>
          <p:cNvPr id="16" name="Picture 15">
            <a:extLst>
              <a:ext uri="{FF2B5EF4-FFF2-40B4-BE49-F238E27FC236}">
                <a16:creationId xmlns:a16="http://schemas.microsoft.com/office/drawing/2014/main" id="{9A25FABC-B236-CD4B-B1FB-27EFACB22C30}"/>
              </a:ext>
            </a:extLst>
          </p:cNvPr>
          <p:cNvPicPr>
            <a:picLocks noChangeAspect="1"/>
          </p:cNvPicPr>
          <p:nvPr/>
        </p:nvPicPr>
        <p:blipFill>
          <a:blip r:embed="rId3"/>
          <a:stretch>
            <a:fillRect/>
          </a:stretch>
        </p:blipFill>
        <p:spPr>
          <a:xfrm>
            <a:off x="1452630" y="2577487"/>
            <a:ext cx="10301798" cy="3506638"/>
          </a:xfrm>
          <a:prstGeom prst="rect">
            <a:avLst/>
          </a:prstGeom>
        </p:spPr>
      </p:pic>
    </p:spTree>
    <p:extLst>
      <p:ext uri="{BB962C8B-B14F-4D97-AF65-F5344CB8AC3E}">
        <p14:creationId xmlns:p14="http://schemas.microsoft.com/office/powerpoint/2010/main" val="2695083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1655780" cy="914400"/>
          </a:xfrm>
        </p:spPr>
        <p:txBody>
          <a:bodyPr anchor="t">
            <a:normAutofit fontScale="90000"/>
          </a:bodyPr>
          <a:lstStyle/>
          <a:p>
            <a:r>
              <a:rPr lang="es-MX" sz="3600" b="1" dirty="0">
                <a:solidFill>
                  <a:srgbClr val="0070C0"/>
                </a:solidFill>
                <a:latin typeface="Poppins" pitchFamily="2" charset="77"/>
                <a:cs typeface="Poppins" pitchFamily="2" charset="77"/>
              </a:rPr>
              <a:t>Representative Results:  Health Information Exchanges</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465559" y="1723636"/>
            <a:ext cx="5069037" cy="360666"/>
          </a:xfrm>
        </p:spPr>
        <p:txBody>
          <a:bodyPr>
            <a:normAutofit/>
          </a:bodyPr>
          <a:lstStyle/>
          <a:p>
            <a:pPr marL="0" indent="0" algn="ctr">
              <a:buNone/>
            </a:pPr>
            <a:r>
              <a:rPr lang="es-MX" sz="1400" b="1" dirty="0">
                <a:latin typeface="Poppins Light" pitchFamily="2" charset="77"/>
                <a:cs typeface="Poppins Light" pitchFamily="2" charset="77"/>
              </a:rPr>
              <a:t>Data Uplift Analysis (HIE #1 with multiple EHR sources)</a:t>
            </a:r>
            <a:endParaRPr lang="es-MX" sz="1400" b="1" dirty="0"/>
          </a:p>
        </p:txBody>
      </p:sp>
      <p:graphicFrame>
        <p:nvGraphicFramePr>
          <p:cNvPr id="6" name="Content Placeholder 5">
            <a:extLst>
              <a:ext uri="{FF2B5EF4-FFF2-40B4-BE49-F238E27FC236}">
                <a16:creationId xmlns:a16="http://schemas.microsoft.com/office/drawing/2014/main" id="{AD4B26FC-1576-754E-8805-5F65392FC52E}"/>
              </a:ext>
            </a:extLst>
          </p:cNvPr>
          <p:cNvGraphicFramePr>
            <a:graphicFrameLocks/>
          </p:cNvGraphicFramePr>
          <p:nvPr>
            <p:extLst>
              <p:ext uri="{D42A27DB-BD31-4B8C-83A1-F6EECF244321}">
                <p14:modId xmlns:p14="http://schemas.microsoft.com/office/powerpoint/2010/main" val="2513219239"/>
              </p:ext>
            </p:extLst>
          </p:nvPr>
        </p:nvGraphicFramePr>
        <p:xfrm>
          <a:off x="389359" y="2046515"/>
          <a:ext cx="5145237" cy="3011422"/>
        </p:xfrm>
        <a:graphic>
          <a:graphicData uri="http://schemas.openxmlformats.org/drawingml/2006/chart">
            <c:chart xmlns:c="http://schemas.openxmlformats.org/drawingml/2006/chart" xmlns:r="http://schemas.openxmlformats.org/officeDocument/2006/relationships" r:id="rId3"/>
          </a:graphicData>
        </a:graphic>
      </p:graphicFrame>
      <p:sp>
        <p:nvSpPr>
          <p:cNvPr id="7" name="Marcador de contenido 2">
            <a:extLst>
              <a:ext uri="{FF2B5EF4-FFF2-40B4-BE49-F238E27FC236}">
                <a16:creationId xmlns:a16="http://schemas.microsoft.com/office/drawing/2014/main" id="{EAC1496F-37FC-AB4E-8474-7D92274C43D2}"/>
              </a:ext>
            </a:extLst>
          </p:cNvPr>
          <p:cNvSpPr txBox="1">
            <a:spLocks/>
          </p:cNvSpPr>
          <p:nvPr/>
        </p:nvSpPr>
        <p:spPr>
          <a:xfrm>
            <a:off x="6724845" y="1723636"/>
            <a:ext cx="5069037" cy="360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400" b="1" dirty="0">
                <a:latin typeface="Poppins Light" pitchFamily="2" charset="77"/>
                <a:cs typeface="Poppins Light" pitchFamily="2" charset="77"/>
              </a:rPr>
              <a:t>Data Uplift Analysis (HIE #2 with multiple EHR sources)</a:t>
            </a:r>
            <a:endParaRPr lang="es-MX" sz="1400" b="1" dirty="0"/>
          </a:p>
        </p:txBody>
      </p:sp>
      <p:graphicFrame>
        <p:nvGraphicFramePr>
          <p:cNvPr id="8" name="Chart 7">
            <a:extLst>
              <a:ext uri="{FF2B5EF4-FFF2-40B4-BE49-F238E27FC236}">
                <a16:creationId xmlns:a16="http://schemas.microsoft.com/office/drawing/2014/main" id="{49841612-2B1D-433F-A98A-37AA89AB2FA0}"/>
              </a:ext>
            </a:extLst>
          </p:cNvPr>
          <p:cNvGraphicFramePr>
            <a:graphicFrameLocks/>
          </p:cNvGraphicFramePr>
          <p:nvPr>
            <p:extLst>
              <p:ext uri="{D42A27DB-BD31-4B8C-83A1-F6EECF244321}">
                <p14:modId xmlns:p14="http://schemas.microsoft.com/office/powerpoint/2010/main" val="1836010110"/>
              </p:ext>
            </p:extLst>
          </p:nvPr>
        </p:nvGraphicFramePr>
        <p:xfrm>
          <a:off x="6479915" y="2046515"/>
          <a:ext cx="5222232" cy="2727184"/>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a:extLst>
              <a:ext uri="{FF2B5EF4-FFF2-40B4-BE49-F238E27FC236}">
                <a16:creationId xmlns:a16="http://schemas.microsoft.com/office/drawing/2014/main" id="{79BC870D-C73A-2C4D-8F07-836940DBEFB6}"/>
              </a:ext>
            </a:extLst>
          </p:cNvPr>
          <p:cNvPicPr>
            <a:picLocks noChangeAspect="1"/>
          </p:cNvPicPr>
          <p:nvPr/>
        </p:nvPicPr>
        <p:blipFill>
          <a:blip r:embed="rId5"/>
          <a:stretch>
            <a:fillRect/>
          </a:stretch>
        </p:blipFill>
        <p:spPr>
          <a:xfrm>
            <a:off x="8224697" y="4726151"/>
            <a:ext cx="2767156" cy="337458"/>
          </a:xfrm>
          <a:prstGeom prst="rect">
            <a:avLst/>
          </a:prstGeom>
        </p:spPr>
      </p:pic>
      <p:pic>
        <p:nvPicPr>
          <p:cNvPr id="12" name="Graphic 8" descr="List">
            <a:extLst>
              <a:ext uri="{FF2B5EF4-FFF2-40B4-BE49-F238E27FC236}">
                <a16:creationId xmlns:a16="http://schemas.microsoft.com/office/drawing/2014/main" id="{A149A462-877F-A246-822B-FE4D8625B3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22059" y="5155760"/>
            <a:ext cx="350827" cy="361791"/>
          </a:xfrm>
          <a:prstGeom prst="rect">
            <a:avLst/>
          </a:prstGeom>
        </p:spPr>
      </p:pic>
      <p:pic>
        <p:nvPicPr>
          <p:cNvPr id="15" name="Graphic 6" descr="Man">
            <a:extLst>
              <a:ext uri="{FF2B5EF4-FFF2-40B4-BE49-F238E27FC236}">
                <a16:creationId xmlns:a16="http://schemas.microsoft.com/office/drawing/2014/main" id="{4567E03F-4F8D-C346-9BC9-B5AAC65EE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98226" y="5155761"/>
            <a:ext cx="394447" cy="412377"/>
          </a:xfrm>
          <a:prstGeom prst="rect">
            <a:avLst/>
          </a:prstGeom>
        </p:spPr>
      </p:pic>
      <p:pic>
        <p:nvPicPr>
          <p:cNvPr id="18" name="Graphic 10" descr="User network">
            <a:extLst>
              <a:ext uri="{FF2B5EF4-FFF2-40B4-BE49-F238E27FC236}">
                <a16:creationId xmlns:a16="http://schemas.microsoft.com/office/drawing/2014/main" id="{D88C6917-0751-844B-99EC-E909795607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81970" y="5155761"/>
            <a:ext cx="367554" cy="394449"/>
          </a:xfrm>
          <a:prstGeom prst="rect">
            <a:avLst/>
          </a:prstGeom>
        </p:spPr>
      </p:pic>
      <p:sp>
        <p:nvSpPr>
          <p:cNvPr id="19" name="TextBox 18">
            <a:extLst>
              <a:ext uri="{FF2B5EF4-FFF2-40B4-BE49-F238E27FC236}">
                <a16:creationId xmlns:a16="http://schemas.microsoft.com/office/drawing/2014/main" id="{3AF69133-3CF9-244F-A619-A0460D4963C7}"/>
              </a:ext>
            </a:extLst>
          </p:cNvPr>
          <p:cNvSpPr txBox="1"/>
          <p:nvPr/>
        </p:nvSpPr>
        <p:spPr>
          <a:xfrm>
            <a:off x="7258194" y="5517552"/>
            <a:ext cx="1427484" cy="646331"/>
          </a:xfrm>
          <a:prstGeom prst="rect">
            <a:avLst/>
          </a:prstGeom>
          <a:noFill/>
        </p:spPr>
        <p:txBody>
          <a:bodyPr wrap="square" rtlCol="0">
            <a:spAutoFit/>
          </a:bodyPr>
          <a:lstStyle/>
          <a:p>
            <a:pPr algn="ctr"/>
            <a:r>
              <a:rPr lang="en-US" sz="1200" dirty="0"/>
              <a:t>14,880</a:t>
            </a:r>
            <a:br>
              <a:rPr lang="en-US" sz="1200" dirty="0"/>
            </a:br>
            <a:r>
              <a:rPr lang="en-US" sz="1200" dirty="0"/>
              <a:t>Continuity of Care Documents (CCDs)</a:t>
            </a:r>
          </a:p>
        </p:txBody>
      </p:sp>
      <p:sp>
        <p:nvSpPr>
          <p:cNvPr id="20" name="TextBox 19">
            <a:extLst>
              <a:ext uri="{FF2B5EF4-FFF2-40B4-BE49-F238E27FC236}">
                <a16:creationId xmlns:a16="http://schemas.microsoft.com/office/drawing/2014/main" id="{0FA12230-828D-EF47-B60D-A9A677CDBEF5}"/>
              </a:ext>
            </a:extLst>
          </p:cNvPr>
          <p:cNvSpPr txBox="1"/>
          <p:nvPr/>
        </p:nvSpPr>
        <p:spPr>
          <a:xfrm>
            <a:off x="8781707" y="5568138"/>
            <a:ext cx="1427484" cy="461665"/>
          </a:xfrm>
          <a:prstGeom prst="rect">
            <a:avLst/>
          </a:prstGeom>
          <a:noFill/>
        </p:spPr>
        <p:txBody>
          <a:bodyPr wrap="square" rtlCol="0">
            <a:spAutoFit/>
          </a:bodyPr>
          <a:lstStyle/>
          <a:p>
            <a:pPr algn="ctr"/>
            <a:r>
              <a:rPr lang="en-US" sz="1200" dirty="0"/>
              <a:t>8,994</a:t>
            </a:r>
            <a:br>
              <a:rPr lang="en-US" sz="1200" dirty="0"/>
            </a:br>
            <a:r>
              <a:rPr lang="en-US" sz="1200" dirty="0"/>
              <a:t>Patients</a:t>
            </a:r>
          </a:p>
        </p:txBody>
      </p:sp>
      <p:sp>
        <p:nvSpPr>
          <p:cNvPr id="21" name="TextBox 20">
            <a:extLst>
              <a:ext uri="{FF2B5EF4-FFF2-40B4-BE49-F238E27FC236}">
                <a16:creationId xmlns:a16="http://schemas.microsoft.com/office/drawing/2014/main" id="{5352C8FA-D3B9-2E4A-BD5A-4AFB7C0D5AB1}"/>
              </a:ext>
            </a:extLst>
          </p:cNvPr>
          <p:cNvSpPr txBox="1"/>
          <p:nvPr/>
        </p:nvSpPr>
        <p:spPr>
          <a:xfrm>
            <a:off x="10348764" y="5618724"/>
            <a:ext cx="1427484" cy="461665"/>
          </a:xfrm>
          <a:prstGeom prst="rect">
            <a:avLst/>
          </a:prstGeom>
          <a:noFill/>
        </p:spPr>
        <p:txBody>
          <a:bodyPr wrap="square" rtlCol="0">
            <a:spAutoFit/>
          </a:bodyPr>
          <a:lstStyle/>
          <a:p>
            <a:pPr algn="ctr"/>
            <a:r>
              <a:rPr lang="en-US" sz="1200" dirty="0"/>
              <a:t>&gt;5M clinical</a:t>
            </a:r>
          </a:p>
          <a:p>
            <a:pPr algn="ctr"/>
            <a:r>
              <a:rPr lang="en-US" sz="1200" dirty="0"/>
              <a:t>data elements</a:t>
            </a:r>
          </a:p>
        </p:txBody>
      </p:sp>
      <p:cxnSp>
        <p:nvCxnSpPr>
          <p:cNvPr id="23" name="Straight Connector 22">
            <a:extLst>
              <a:ext uri="{FF2B5EF4-FFF2-40B4-BE49-F238E27FC236}">
                <a16:creationId xmlns:a16="http://schemas.microsoft.com/office/drawing/2014/main" id="{9CB94FD4-8BA0-2149-A363-67B1339482F0}"/>
              </a:ext>
            </a:extLst>
          </p:cNvPr>
          <p:cNvCxnSpPr/>
          <p:nvPr/>
        </p:nvCxnSpPr>
        <p:spPr>
          <a:xfrm>
            <a:off x="6106886" y="1723636"/>
            <a:ext cx="0" cy="472440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Graphic 8" descr="List">
            <a:extLst>
              <a:ext uri="{FF2B5EF4-FFF2-40B4-BE49-F238E27FC236}">
                <a16:creationId xmlns:a16="http://schemas.microsoft.com/office/drawing/2014/main" id="{3C1BD06A-883C-FE4D-9BDB-CB0C65DCA1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4085" y="5155760"/>
            <a:ext cx="350827" cy="361791"/>
          </a:xfrm>
          <a:prstGeom prst="rect">
            <a:avLst/>
          </a:prstGeom>
        </p:spPr>
      </p:pic>
      <p:pic>
        <p:nvPicPr>
          <p:cNvPr id="26" name="Graphic 10" descr="User network">
            <a:extLst>
              <a:ext uri="{FF2B5EF4-FFF2-40B4-BE49-F238E27FC236}">
                <a16:creationId xmlns:a16="http://schemas.microsoft.com/office/drawing/2014/main" id="{944FBE87-2CBB-8749-BE23-F75770B2FE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0884" y="5155761"/>
            <a:ext cx="367554" cy="394449"/>
          </a:xfrm>
          <a:prstGeom prst="rect">
            <a:avLst/>
          </a:prstGeom>
        </p:spPr>
      </p:pic>
      <p:sp>
        <p:nvSpPr>
          <p:cNvPr id="27" name="TextBox 26">
            <a:extLst>
              <a:ext uri="{FF2B5EF4-FFF2-40B4-BE49-F238E27FC236}">
                <a16:creationId xmlns:a16="http://schemas.microsoft.com/office/drawing/2014/main" id="{A1E62003-C552-8E40-AE8C-4230C7FC4DD0}"/>
              </a:ext>
            </a:extLst>
          </p:cNvPr>
          <p:cNvSpPr txBox="1"/>
          <p:nvPr/>
        </p:nvSpPr>
        <p:spPr>
          <a:xfrm>
            <a:off x="977108" y="5517552"/>
            <a:ext cx="1427484" cy="646331"/>
          </a:xfrm>
          <a:prstGeom prst="rect">
            <a:avLst/>
          </a:prstGeom>
          <a:noFill/>
        </p:spPr>
        <p:txBody>
          <a:bodyPr wrap="square" rtlCol="0">
            <a:spAutoFit/>
          </a:bodyPr>
          <a:lstStyle/>
          <a:p>
            <a:pPr algn="ctr"/>
            <a:r>
              <a:rPr lang="en-US" sz="1200" dirty="0"/>
              <a:t>20</a:t>
            </a:r>
          </a:p>
          <a:p>
            <a:pPr algn="ctr"/>
            <a:r>
              <a:rPr lang="en-US" sz="1200" dirty="0"/>
              <a:t>Electronic Health Records (EHRs)</a:t>
            </a:r>
          </a:p>
        </p:txBody>
      </p:sp>
      <p:sp>
        <p:nvSpPr>
          <p:cNvPr id="28" name="TextBox 27">
            <a:extLst>
              <a:ext uri="{FF2B5EF4-FFF2-40B4-BE49-F238E27FC236}">
                <a16:creationId xmlns:a16="http://schemas.microsoft.com/office/drawing/2014/main" id="{0076ABAA-1936-F44D-ACEA-FA35E92C2D25}"/>
              </a:ext>
            </a:extLst>
          </p:cNvPr>
          <p:cNvSpPr txBox="1"/>
          <p:nvPr/>
        </p:nvSpPr>
        <p:spPr>
          <a:xfrm>
            <a:off x="2500621" y="5568138"/>
            <a:ext cx="1427484" cy="646331"/>
          </a:xfrm>
          <a:prstGeom prst="rect">
            <a:avLst/>
          </a:prstGeom>
          <a:noFill/>
        </p:spPr>
        <p:txBody>
          <a:bodyPr wrap="square" rtlCol="0">
            <a:spAutoFit/>
          </a:bodyPr>
          <a:lstStyle/>
          <a:p>
            <a:pPr algn="ctr"/>
            <a:r>
              <a:rPr lang="en-US" sz="1200" dirty="0"/>
              <a:t>860,000</a:t>
            </a:r>
            <a:br>
              <a:rPr lang="en-US" sz="1200" dirty="0"/>
            </a:br>
            <a:r>
              <a:rPr lang="en-US" sz="1200" dirty="0"/>
              <a:t>Continuity of Care</a:t>
            </a:r>
          </a:p>
          <a:p>
            <a:pPr algn="ctr"/>
            <a:r>
              <a:rPr lang="en-US" sz="1200" dirty="0"/>
              <a:t>Documents (CCDs)</a:t>
            </a:r>
          </a:p>
        </p:txBody>
      </p:sp>
      <p:sp>
        <p:nvSpPr>
          <p:cNvPr id="29" name="TextBox 28">
            <a:extLst>
              <a:ext uri="{FF2B5EF4-FFF2-40B4-BE49-F238E27FC236}">
                <a16:creationId xmlns:a16="http://schemas.microsoft.com/office/drawing/2014/main" id="{4ECFEE50-97C6-4548-958D-529C7C59B51E}"/>
              </a:ext>
            </a:extLst>
          </p:cNvPr>
          <p:cNvSpPr txBox="1"/>
          <p:nvPr/>
        </p:nvSpPr>
        <p:spPr>
          <a:xfrm>
            <a:off x="4067678" y="5618724"/>
            <a:ext cx="1427484" cy="461665"/>
          </a:xfrm>
          <a:prstGeom prst="rect">
            <a:avLst/>
          </a:prstGeom>
          <a:noFill/>
        </p:spPr>
        <p:txBody>
          <a:bodyPr wrap="square" rtlCol="0">
            <a:spAutoFit/>
          </a:bodyPr>
          <a:lstStyle/>
          <a:p>
            <a:pPr algn="ctr"/>
            <a:r>
              <a:rPr lang="en-US" sz="1200" dirty="0"/>
              <a:t>&gt;5M clinical</a:t>
            </a:r>
          </a:p>
          <a:p>
            <a:pPr algn="ctr"/>
            <a:r>
              <a:rPr lang="en-US" sz="1200" dirty="0"/>
              <a:t>data elements</a:t>
            </a:r>
          </a:p>
        </p:txBody>
      </p:sp>
      <p:pic>
        <p:nvPicPr>
          <p:cNvPr id="1028" name="Picture 4" descr="Electronic Medical Records Icon Images, Stock Photos &amp;amp; Vectors |  Shutterstock">
            <a:extLst>
              <a:ext uri="{FF2B5EF4-FFF2-40B4-BE49-F238E27FC236}">
                <a16:creationId xmlns:a16="http://schemas.microsoft.com/office/drawing/2014/main" id="{FF017BEF-18B7-E24B-8365-5398B3A5D0F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727" t="23307" r="22309" b="33442"/>
          <a:stretch/>
        </p:blipFill>
        <p:spPr bwMode="auto">
          <a:xfrm>
            <a:off x="1481730" y="5145703"/>
            <a:ext cx="462614" cy="39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968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23522" y="894627"/>
            <a:ext cx="11655780" cy="914400"/>
          </a:xfrm>
        </p:spPr>
        <p:txBody>
          <a:bodyPr anchor="t">
            <a:normAutofit/>
          </a:bodyPr>
          <a:lstStyle/>
          <a:p>
            <a:r>
              <a:rPr lang="es-MX" sz="3600" b="1" dirty="0">
                <a:solidFill>
                  <a:srgbClr val="0070C0"/>
                </a:solidFill>
                <a:latin typeface="Poppins" pitchFamily="2" charset="77"/>
                <a:cs typeface="Poppins" pitchFamily="2" charset="77"/>
              </a:rPr>
              <a:t>Example of Enriched Clinical Data</a:t>
            </a:r>
            <a:endParaRPr lang="es-MX" sz="3600" dirty="0">
              <a:solidFill>
                <a:srgbClr val="0070C0"/>
              </a:solidFill>
            </a:endParaRPr>
          </a:p>
        </p:txBody>
      </p:sp>
      <p:grpSp>
        <p:nvGrpSpPr>
          <p:cNvPr id="78" name="Group 77">
            <a:extLst>
              <a:ext uri="{FF2B5EF4-FFF2-40B4-BE49-F238E27FC236}">
                <a16:creationId xmlns:a16="http://schemas.microsoft.com/office/drawing/2014/main" id="{45C549FD-F338-314E-866E-D6FDDB894C7F}"/>
              </a:ext>
            </a:extLst>
          </p:cNvPr>
          <p:cNvGrpSpPr/>
          <p:nvPr/>
        </p:nvGrpSpPr>
        <p:grpSpPr>
          <a:xfrm>
            <a:off x="491213" y="1692266"/>
            <a:ext cx="8394133" cy="5086407"/>
            <a:chOff x="368409" y="853559"/>
            <a:chExt cx="6295601" cy="3814806"/>
          </a:xfrm>
        </p:grpSpPr>
        <p:sp>
          <p:nvSpPr>
            <p:cNvPr id="79" name="Rectangle 78">
              <a:extLst>
                <a:ext uri="{FF2B5EF4-FFF2-40B4-BE49-F238E27FC236}">
                  <a16:creationId xmlns:a16="http://schemas.microsoft.com/office/drawing/2014/main" id="{9896CBEC-DE60-A84C-9A7C-9D3FEEED84F7}"/>
                </a:ext>
              </a:extLst>
            </p:cNvPr>
            <p:cNvSpPr/>
            <p:nvPr/>
          </p:nvSpPr>
          <p:spPr>
            <a:xfrm>
              <a:off x="368409" y="2947214"/>
              <a:ext cx="1069043"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lumMod val="65000"/>
                      <a:lumOff val="35000"/>
                    </a:prstClr>
                  </a:solidFill>
                  <a:effectLst/>
                  <a:uLnTx/>
                  <a:uFillTx/>
                  <a:latin typeface="Arial"/>
                </a:rPr>
                <a:t>acebutolol </a:t>
              </a:r>
            </a:p>
          </p:txBody>
        </p:sp>
        <p:sp>
          <p:nvSpPr>
            <p:cNvPr id="80" name="Rectangle 79">
              <a:extLst>
                <a:ext uri="{FF2B5EF4-FFF2-40B4-BE49-F238E27FC236}">
                  <a16:creationId xmlns:a16="http://schemas.microsoft.com/office/drawing/2014/main" id="{4FDE2E7B-9482-4944-BE82-C7429BA2A058}"/>
                </a:ext>
              </a:extLst>
            </p:cNvPr>
            <p:cNvSpPr/>
            <p:nvPr/>
          </p:nvSpPr>
          <p:spPr>
            <a:xfrm>
              <a:off x="3636072" y="4368282"/>
              <a:ext cx="865862"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lumMod val="65000"/>
                      <a:lumOff val="35000"/>
                    </a:prstClr>
                  </a:solidFill>
                  <a:effectLst/>
                  <a:uLnTx/>
                  <a:uFillTx/>
                  <a:latin typeface="Arial"/>
                </a:rPr>
                <a:t>atenolol </a:t>
              </a:r>
            </a:p>
          </p:txBody>
        </p:sp>
        <p:sp>
          <p:nvSpPr>
            <p:cNvPr id="81" name="Rectangle 80">
              <a:extLst>
                <a:ext uri="{FF2B5EF4-FFF2-40B4-BE49-F238E27FC236}">
                  <a16:creationId xmlns:a16="http://schemas.microsoft.com/office/drawing/2014/main" id="{A80339DD-A89A-E245-96B3-D21B8B3A845B}"/>
                </a:ext>
              </a:extLst>
            </p:cNvPr>
            <p:cNvSpPr/>
            <p:nvPr/>
          </p:nvSpPr>
          <p:spPr>
            <a:xfrm>
              <a:off x="1060005" y="3799142"/>
              <a:ext cx="1166426"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lumMod val="65000"/>
                      <a:lumOff val="35000"/>
                    </a:prstClr>
                  </a:solidFill>
                  <a:effectLst/>
                  <a:uLnTx/>
                  <a:uFillTx/>
                  <a:latin typeface="Arial"/>
                </a:rPr>
                <a:t>levobunolol</a:t>
              </a:r>
              <a:r>
                <a:rPr kumimoji="0" lang="en-US" sz="2000" b="0" i="0" u="none" strike="noStrike" kern="0" cap="none" spc="0" normalizeH="0" baseline="0" noProof="0" dirty="0">
                  <a:ln>
                    <a:noFill/>
                  </a:ln>
                  <a:solidFill>
                    <a:prstClr val="black">
                      <a:lumMod val="65000"/>
                      <a:lumOff val="35000"/>
                    </a:prstClr>
                  </a:solidFill>
                  <a:effectLst/>
                  <a:uLnTx/>
                  <a:uFillTx/>
                  <a:latin typeface="Arial"/>
                </a:rPr>
                <a:t> </a:t>
              </a:r>
            </a:p>
          </p:txBody>
        </p:sp>
        <p:sp>
          <p:nvSpPr>
            <p:cNvPr id="82" name="Rectangle 81">
              <a:extLst>
                <a:ext uri="{FF2B5EF4-FFF2-40B4-BE49-F238E27FC236}">
                  <a16:creationId xmlns:a16="http://schemas.microsoft.com/office/drawing/2014/main" id="{AE038014-7102-FA42-BB93-32685637BAA6}"/>
                </a:ext>
              </a:extLst>
            </p:cNvPr>
            <p:cNvSpPr/>
            <p:nvPr/>
          </p:nvSpPr>
          <p:spPr>
            <a:xfrm>
              <a:off x="2164806" y="4040083"/>
              <a:ext cx="962042"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lumMod val="65000"/>
                      <a:lumOff val="35000"/>
                    </a:prstClr>
                  </a:solidFill>
                  <a:effectLst/>
                  <a:uLnTx/>
                  <a:uFillTx/>
                  <a:latin typeface="Arial"/>
                </a:rPr>
                <a:t>betaxolol</a:t>
              </a:r>
              <a:r>
                <a:rPr kumimoji="0" lang="en-US" sz="2000" b="0" i="0" u="none" strike="noStrike" kern="0" cap="none" spc="0" normalizeH="0" baseline="0" noProof="0" dirty="0">
                  <a:ln>
                    <a:noFill/>
                  </a:ln>
                  <a:solidFill>
                    <a:prstClr val="black">
                      <a:lumMod val="65000"/>
                      <a:lumOff val="35000"/>
                    </a:prstClr>
                  </a:solidFill>
                  <a:effectLst/>
                  <a:uLnTx/>
                  <a:uFillTx/>
                  <a:latin typeface="Arial"/>
                </a:rPr>
                <a:t> </a:t>
              </a:r>
            </a:p>
          </p:txBody>
        </p:sp>
        <p:sp>
          <p:nvSpPr>
            <p:cNvPr id="83" name="Rectangle 82">
              <a:extLst>
                <a:ext uri="{FF2B5EF4-FFF2-40B4-BE49-F238E27FC236}">
                  <a16:creationId xmlns:a16="http://schemas.microsoft.com/office/drawing/2014/main" id="{75498D4A-FBFB-8E4C-8249-000B7945F027}"/>
                </a:ext>
              </a:extLst>
            </p:cNvPr>
            <p:cNvSpPr/>
            <p:nvPr/>
          </p:nvSpPr>
          <p:spPr>
            <a:xfrm>
              <a:off x="3016947" y="3806309"/>
              <a:ext cx="918761"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err="1">
                  <a:ln>
                    <a:noFill/>
                  </a:ln>
                  <a:solidFill>
                    <a:prstClr val="black">
                      <a:lumMod val="65000"/>
                      <a:lumOff val="35000"/>
                    </a:prstClr>
                  </a:solidFill>
                  <a:effectLst/>
                  <a:uLnTx/>
                  <a:uFillTx/>
                  <a:latin typeface="Arial"/>
                </a:rPr>
                <a:t>carteolol</a:t>
              </a:r>
              <a:r>
                <a:rPr kumimoji="0" lang="en-US" sz="2000" b="0" i="0" u="none" strike="noStrike" kern="0" cap="none" spc="0" normalizeH="0" baseline="0" noProof="0">
                  <a:ln>
                    <a:noFill/>
                  </a:ln>
                  <a:solidFill>
                    <a:prstClr val="black">
                      <a:lumMod val="65000"/>
                      <a:lumOff val="35000"/>
                    </a:prstClr>
                  </a:solidFill>
                  <a:effectLst/>
                  <a:uLnTx/>
                  <a:uFillTx/>
                  <a:latin typeface="Arial"/>
                </a:rPr>
                <a:t> </a:t>
              </a:r>
            </a:p>
          </p:txBody>
        </p:sp>
        <p:sp>
          <p:nvSpPr>
            <p:cNvPr id="84" name="Rectangle 83">
              <a:extLst>
                <a:ext uri="{FF2B5EF4-FFF2-40B4-BE49-F238E27FC236}">
                  <a16:creationId xmlns:a16="http://schemas.microsoft.com/office/drawing/2014/main" id="{292B3156-ABEA-5F41-9F0D-E7FF97A4C675}"/>
                </a:ext>
              </a:extLst>
            </p:cNvPr>
            <p:cNvSpPr/>
            <p:nvPr/>
          </p:nvSpPr>
          <p:spPr>
            <a:xfrm>
              <a:off x="5308088" y="3038566"/>
              <a:ext cx="909143"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65000"/>
                      <a:lumOff val="35000"/>
                    </a:prstClr>
                  </a:solidFill>
                  <a:effectLst/>
                  <a:uLnTx/>
                  <a:uFillTx/>
                  <a:latin typeface="Arial"/>
                </a:rPr>
                <a:t>labetalol </a:t>
              </a:r>
            </a:p>
          </p:txBody>
        </p:sp>
        <p:sp>
          <p:nvSpPr>
            <p:cNvPr id="85" name="Rectangle 84">
              <a:extLst>
                <a:ext uri="{FF2B5EF4-FFF2-40B4-BE49-F238E27FC236}">
                  <a16:creationId xmlns:a16="http://schemas.microsoft.com/office/drawing/2014/main" id="{3D299C7F-53EC-504F-8205-4D201268B9DC}"/>
                </a:ext>
              </a:extLst>
            </p:cNvPr>
            <p:cNvSpPr/>
            <p:nvPr/>
          </p:nvSpPr>
          <p:spPr>
            <a:xfrm>
              <a:off x="5479551" y="2679318"/>
              <a:ext cx="1184459"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D5BB4"/>
                  </a:solidFill>
                  <a:effectLst/>
                  <a:uLnTx/>
                  <a:uFillTx/>
                  <a:latin typeface="Arial"/>
                </a:rPr>
                <a:t>metoprolol</a:t>
              </a:r>
              <a:r>
                <a:rPr kumimoji="0" lang="en-US" sz="2000" b="0" i="0" u="none" strike="noStrike" kern="0" cap="none" spc="0" normalizeH="0" baseline="0" noProof="0" dirty="0">
                  <a:ln>
                    <a:noFill/>
                  </a:ln>
                  <a:solidFill>
                    <a:srgbClr val="1D5BB4"/>
                  </a:solidFill>
                  <a:effectLst/>
                  <a:uLnTx/>
                  <a:uFillTx/>
                  <a:latin typeface="Arial"/>
                </a:rPr>
                <a:t> </a:t>
              </a:r>
            </a:p>
          </p:txBody>
        </p:sp>
        <p:sp>
          <p:nvSpPr>
            <p:cNvPr id="86" name="Rectangle 85">
              <a:extLst>
                <a:ext uri="{FF2B5EF4-FFF2-40B4-BE49-F238E27FC236}">
                  <a16:creationId xmlns:a16="http://schemas.microsoft.com/office/drawing/2014/main" id="{752B3AB7-FF71-7742-B621-83AA0076FB9A}"/>
                </a:ext>
              </a:extLst>
            </p:cNvPr>
            <p:cNvSpPr/>
            <p:nvPr/>
          </p:nvSpPr>
          <p:spPr>
            <a:xfrm>
              <a:off x="4226622" y="3949184"/>
              <a:ext cx="760064"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lumMod val="65000"/>
                      <a:lumOff val="35000"/>
                    </a:prstClr>
                  </a:solidFill>
                  <a:effectLst/>
                  <a:uLnTx/>
                  <a:uFillTx/>
                  <a:latin typeface="Arial"/>
                </a:rPr>
                <a:t>nadolol</a:t>
              </a:r>
            </a:p>
          </p:txBody>
        </p:sp>
        <p:sp>
          <p:nvSpPr>
            <p:cNvPr id="87" name="Rectangle 86">
              <a:extLst>
                <a:ext uri="{FF2B5EF4-FFF2-40B4-BE49-F238E27FC236}">
                  <a16:creationId xmlns:a16="http://schemas.microsoft.com/office/drawing/2014/main" id="{5F7343DC-783B-7346-871D-9CE280BDC7D7}"/>
                </a:ext>
              </a:extLst>
            </p:cNvPr>
            <p:cNvSpPr/>
            <p:nvPr/>
          </p:nvSpPr>
          <p:spPr>
            <a:xfrm>
              <a:off x="4848417" y="4115975"/>
              <a:ext cx="1026965"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65000"/>
                      <a:lumOff val="35000"/>
                    </a:prstClr>
                  </a:solidFill>
                  <a:effectLst/>
                  <a:uLnTx/>
                  <a:uFillTx/>
                  <a:latin typeface="Arial"/>
                </a:rPr>
                <a:t>penbutolol</a:t>
              </a:r>
            </a:p>
          </p:txBody>
        </p:sp>
        <p:sp>
          <p:nvSpPr>
            <p:cNvPr id="88" name="Rectangle 87">
              <a:extLst>
                <a:ext uri="{FF2B5EF4-FFF2-40B4-BE49-F238E27FC236}">
                  <a16:creationId xmlns:a16="http://schemas.microsoft.com/office/drawing/2014/main" id="{06958E66-69A5-7346-B51C-B051B1639BA4}"/>
                </a:ext>
              </a:extLst>
            </p:cNvPr>
            <p:cNvSpPr/>
            <p:nvPr/>
          </p:nvSpPr>
          <p:spPr>
            <a:xfrm>
              <a:off x="547024" y="3375125"/>
              <a:ext cx="803345"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65000"/>
                      <a:lumOff val="35000"/>
                    </a:prstClr>
                  </a:solidFill>
                  <a:effectLst/>
                  <a:uLnTx/>
                  <a:uFillTx/>
                  <a:latin typeface="Arial"/>
                </a:rPr>
                <a:t>pindolol</a:t>
              </a:r>
            </a:p>
          </p:txBody>
        </p:sp>
        <p:sp>
          <p:nvSpPr>
            <p:cNvPr id="89" name="Rectangle 88">
              <a:extLst>
                <a:ext uri="{FF2B5EF4-FFF2-40B4-BE49-F238E27FC236}">
                  <a16:creationId xmlns:a16="http://schemas.microsoft.com/office/drawing/2014/main" id="{2A3FEA48-8550-E64B-9CBF-128AC2B804E4}"/>
                </a:ext>
              </a:extLst>
            </p:cNvPr>
            <p:cNvSpPr/>
            <p:nvPr/>
          </p:nvSpPr>
          <p:spPr>
            <a:xfrm>
              <a:off x="5024949" y="1158359"/>
              <a:ext cx="1101504"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lumMod val="65000"/>
                      <a:lumOff val="35000"/>
                    </a:prstClr>
                  </a:solidFill>
                  <a:effectLst/>
                  <a:uLnTx/>
                  <a:uFillTx/>
                  <a:latin typeface="Arial"/>
                </a:rPr>
                <a:t>propranolol</a:t>
              </a:r>
            </a:p>
          </p:txBody>
        </p:sp>
        <p:sp>
          <p:nvSpPr>
            <p:cNvPr id="90" name="Rectangle 89">
              <a:extLst>
                <a:ext uri="{FF2B5EF4-FFF2-40B4-BE49-F238E27FC236}">
                  <a16:creationId xmlns:a16="http://schemas.microsoft.com/office/drawing/2014/main" id="{5E6C737C-49B5-5542-B481-0033516A7C81}"/>
                </a:ext>
              </a:extLst>
            </p:cNvPr>
            <p:cNvSpPr/>
            <p:nvPr/>
          </p:nvSpPr>
          <p:spPr>
            <a:xfrm>
              <a:off x="5474613" y="3623033"/>
              <a:ext cx="695143"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65000"/>
                      <a:lumOff val="35000"/>
                    </a:prstClr>
                  </a:solidFill>
                  <a:effectLst/>
                  <a:uLnTx/>
                  <a:uFillTx/>
                  <a:latin typeface="Arial"/>
                </a:rPr>
                <a:t>timolol</a:t>
              </a:r>
            </a:p>
          </p:txBody>
        </p:sp>
        <p:sp>
          <p:nvSpPr>
            <p:cNvPr id="91" name="Rectangle 90">
              <a:extLst>
                <a:ext uri="{FF2B5EF4-FFF2-40B4-BE49-F238E27FC236}">
                  <a16:creationId xmlns:a16="http://schemas.microsoft.com/office/drawing/2014/main" id="{D631646C-2EF4-CC44-BECB-576F08B8F78E}"/>
                </a:ext>
              </a:extLst>
            </p:cNvPr>
            <p:cNvSpPr/>
            <p:nvPr/>
          </p:nvSpPr>
          <p:spPr>
            <a:xfrm>
              <a:off x="5274372" y="2387084"/>
              <a:ext cx="1186863"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lumMod val="65000"/>
                      <a:lumOff val="35000"/>
                    </a:prstClr>
                  </a:solidFill>
                  <a:effectLst/>
                  <a:uLnTx/>
                  <a:uFillTx/>
                  <a:latin typeface="Arial"/>
                </a:rPr>
                <a:t>metipranolol</a:t>
              </a:r>
            </a:p>
          </p:txBody>
        </p:sp>
        <p:sp>
          <p:nvSpPr>
            <p:cNvPr id="92" name="Rectangle 91">
              <a:extLst>
                <a:ext uri="{FF2B5EF4-FFF2-40B4-BE49-F238E27FC236}">
                  <a16:creationId xmlns:a16="http://schemas.microsoft.com/office/drawing/2014/main" id="{1170746A-35D6-3440-A858-9F62D0345DD6}"/>
                </a:ext>
              </a:extLst>
            </p:cNvPr>
            <p:cNvSpPr/>
            <p:nvPr/>
          </p:nvSpPr>
          <p:spPr>
            <a:xfrm>
              <a:off x="5422630" y="1558409"/>
              <a:ext cx="963245"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lumMod val="65000"/>
                      <a:lumOff val="35000"/>
                    </a:prstClr>
                  </a:solidFill>
                  <a:effectLst/>
                  <a:uLnTx/>
                  <a:uFillTx/>
                  <a:latin typeface="Arial"/>
                </a:rPr>
                <a:t>bisoprolol</a:t>
              </a:r>
            </a:p>
          </p:txBody>
        </p:sp>
        <p:sp>
          <p:nvSpPr>
            <p:cNvPr id="93" name="Rectangle 92">
              <a:extLst>
                <a:ext uri="{FF2B5EF4-FFF2-40B4-BE49-F238E27FC236}">
                  <a16:creationId xmlns:a16="http://schemas.microsoft.com/office/drawing/2014/main" id="{3EA350EC-7A8A-C44D-9EE7-D30FC4D22C34}"/>
                </a:ext>
              </a:extLst>
            </p:cNvPr>
            <p:cNvSpPr/>
            <p:nvPr/>
          </p:nvSpPr>
          <p:spPr>
            <a:xfrm>
              <a:off x="4226622" y="853559"/>
              <a:ext cx="952424"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lumMod val="65000"/>
                      <a:lumOff val="35000"/>
                    </a:prstClr>
                  </a:solidFill>
                  <a:effectLst/>
                  <a:uLnTx/>
                  <a:uFillTx/>
                  <a:latin typeface="Arial"/>
                </a:rPr>
                <a:t>carvedilol</a:t>
              </a:r>
            </a:p>
          </p:txBody>
        </p:sp>
        <p:sp>
          <p:nvSpPr>
            <p:cNvPr id="94" name="Rectangle 93">
              <a:extLst>
                <a:ext uri="{FF2B5EF4-FFF2-40B4-BE49-F238E27FC236}">
                  <a16:creationId xmlns:a16="http://schemas.microsoft.com/office/drawing/2014/main" id="{4035528D-35DA-EA42-85AC-26E10EFC2BE0}"/>
                </a:ext>
              </a:extLst>
            </p:cNvPr>
            <p:cNvSpPr/>
            <p:nvPr/>
          </p:nvSpPr>
          <p:spPr>
            <a:xfrm>
              <a:off x="5112447" y="1992868"/>
              <a:ext cx="802143" cy="300083"/>
            </a:xfrm>
            <a:prstGeom prst="rect">
              <a:avLst/>
            </a:prstGeom>
          </p:spPr>
          <p:txBody>
            <a:bodyPr wrap="non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err="1">
                  <a:ln>
                    <a:noFill/>
                  </a:ln>
                  <a:solidFill>
                    <a:prstClr val="black">
                      <a:lumMod val="65000"/>
                      <a:lumOff val="35000"/>
                    </a:prstClr>
                  </a:solidFill>
                  <a:effectLst/>
                  <a:uLnTx/>
                  <a:uFillTx/>
                  <a:latin typeface="Arial"/>
                </a:rPr>
                <a:t>esmolol</a:t>
              </a:r>
              <a:endParaRPr kumimoji="0" lang="en-US" sz="2000" b="0" i="0" u="none" strike="noStrike" kern="0" cap="none" spc="0" normalizeH="0" baseline="0" noProof="0">
                <a:ln>
                  <a:noFill/>
                </a:ln>
                <a:solidFill>
                  <a:prstClr val="black">
                    <a:lumMod val="65000"/>
                    <a:lumOff val="35000"/>
                  </a:prstClr>
                </a:solidFill>
                <a:effectLst/>
                <a:uLnTx/>
                <a:uFillTx/>
                <a:latin typeface="Arial"/>
              </a:endParaRPr>
            </a:p>
          </p:txBody>
        </p:sp>
        <p:cxnSp>
          <p:nvCxnSpPr>
            <p:cNvPr id="95" name="Straight Connector 94">
              <a:extLst>
                <a:ext uri="{FF2B5EF4-FFF2-40B4-BE49-F238E27FC236}">
                  <a16:creationId xmlns:a16="http://schemas.microsoft.com/office/drawing/2014/main" id="{7D75B3EA-993E-7747-8321-849E05014A1C}"/>
                </a:ext>
              </a:extLst>
            </p:cNvPr>
            <p:cNvCxnSpPr>
              <a:cxnSpLocks/>
              <a:stCxn id="94" idx="1"/>
              <a:endCxn id="96" idx="7"/>
            </p:cNvCxnSpPr>
            <p:nvPr/>
          </p:nvCxnSpPr>
          <p:spPr>
            <a:xfrm flipH="1">
              <a:off x="4052169" y="2142910"/>
              <a:ext cx="1060278" cy="487426"/>
            </a:xfrm>
            <a:prstGeom prst="line">
              <a:avLst/>
            </a:prstGeom>
            <a:noFill/>
            <a:ln w="9525" cap="flat" cmpd="sng" algn="ctr">
              <a:solidFill>
                <a:srgbClr val="0057B8"/>
              </a:solidFill>
              <a:prstDash val="solid"/>
            </a:ln>
            <a:effectLst/>
          </p:spPr>
        </p:cxnSp>
        <p:sp>
          <p:nvSpPr>
            <p:cNvPr id="96" name="Oval 95">
              <a:extLst>
                <a:ext uri="{FF2B5EF4-FFF2-40B4-BE49-F238E27FC236}">
                  <a16:creationId xmlns:a16="http://schemas.microsoft.com/office/drawing/2014/main" id="{374278EF-6158-4442-8ADC-CA332FCB8EF4}"/>
                </a:ext>
              </a:extLst>
            </p:cNvPr>
            <p:cNvSpPr/>
            <p:nvPr/>
          </p:nvSpPr>
          <p:spPr>
            <a:xfrm>
              <a:off x="3881437" y="2601043"/>
              <a:ext cx="200025" cy="200025"/>
            </a:xfrm>
            <a:prstGeom prst="ellipse">
              <a:avLst/>
            </a:prstGeom>
            <a:solidFill>
              <a:srgbClr val="0057B8"/>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rial"/>
                <a:ea typeface="+mn-ea"/>
                <a:cs typeface="+mn-cs"/>
              </a:endParaRPr>
            </a:p>
          </p:txBody>
        </p:sp>
        <p:cxnSp>
          <p:nvCxnSpPr>
            <p:cNvPr id="97" name="Straight Connector 96">
              <a:extLst>
                <a:ext uri="{FF2B5EF4-FFF2-40B4-BE49-F238E27FC236}">
                  <a16:creationId xmlns:a16="http://schemas.microsoft.com/office/drawing/2014/main" id="{A9C1ACA5-A8CE-8D42-AAE6-2A0F23F8C6A3}"/>
                </a:ext>
              </a:extLst>
            </p:cNvPr>
            <p:cNvCxnSpPr>
              <a:cxnSpLocks/>
              <a:stCxn id="93" idx="2"/>
              <a:endCxn id="96" idx="7"/>
            </p:cNvCxnSpPr>
            <p:nvPr/>
          </p:nvCxnSpPr>
          <p:spPr>
            <a:xfrm flipH="1">
              <a:off x="4052169" y="1153642"/>
              <a:ext cx="650665" cy="1476693"/>
            </a:xfrm>
            <a:prstGeom prst="line">
              <a:avLst/>
            </a:prstGeom>
            <a:noFill/>
            <a:ln w="9525" cap="flat" cmpd="sng" algn="ctr">
              <a:solidFill>
                <a:srgbClr val="0057B8"/>
              </a:solidFill>
              <a:prstDash val="solid"/>
            </a:ln>
            <a:effectLst/>
          </p:spPr>
        </p:cxnSp>
        <p:cxnSp>
          <p:nvCxnSpPr>
            <p:cNvPr id="98" name="Straight Connector 97">
              <a:extLst>
                <a:ext uri="{FF2B5EF4-FFF2-40B4-BE49-F238E27FC236}">
                  <a16:creationId xmlns:a16="http://schemas.microsoft.com/office/drawing/2014/main" id="{17CC4CA4-224B-674B-985F-7FB6D202E1AE}"/>
                </a:ext>
              </a:extLst>
            </p:cNvPr>
            <p:cNvCxnSpPr>
              <a:cxnSpLocks/>
              <a:stCxn id="92" idx="1"/>
              <a:endCxn id="96" idx="7"/>
            </p:cNvCxnSpPr>
            <p:nvPr/>
          </p:nvCxnSpPr>
          <p:spPr>
            <a:xfrm flipH="1">
              <a:off x="4052169" y="1708451"/>
              <a:ext cx="1370461" cy="921884"/>
            </a:xfrm>
            <a:prstGeom prst="line">
              <a:avLst/>
            </a:prstGeom>
            <a:noFill/>
            <a:ln w="9525" cap="flat" cmpd="sng" algn="ctr">
              <a:solidFill>
                <a:srgbClr val="0057B8"/>
              </a:solidFill>
              <a:prstDash val="solid"/>
            </a:ln>
            <a:effectLst/>
          </p:spPr>
        </p:cxnSp>
        <p:cxnSp>
          <p:nvCxnSpPr>
            <p:cNvPr id="99" name="Straight Connector 98">
              <a:extLst>
                <a:ext uri="{FF2B5EF4-FFF2-40B4-BE49-F238E27FC236}">
                  <a16:creationId xmlns:a16="http://schemas.microsoft.com/office/drawing/2014/main" id="{70BC1F34-A6F6-2343-B0C0-2E0C7E031D42}"/>
                </a:ext>
              </a:extLst>
            </p:cNvPr>
            <p:cNvCxnSpPr>
              <a:cxnSpLocks/>
              <a:stCxn id="91" idx="1"/>
              <a:endCxn id="96" idx="6"/>
            </p:cNvCxnSpPr>
            <p:nvPr/>
          </p:nvCxnSpPr>
          <p:spPr>
            <a:xfrm flipH="1">
              <a:off x="4081462" y="2537126"/>
              <a:ext cx="1192910" cy="163929"/>
            </a:xfrm>
            <a:prstGeom prst="line">
              <a:avLst/>
            </a:prstGeom>
            <a:noFill/>
            <a:ln w="9525" cap="flat" cmpd="sng" algn="ctr">
              <a:solidFill>
                <a:srgbClr val="0057B8"/>
              </a:solidFill>
              <a:prstDash val="solid"/>
            </a:ln>
            <a:effectLst/>
          </p:spPr>
        </p:cxnSp>
        <p:cxnSp>
          <p:nvCxnSpPr>
            <p:cNvPr id="100" name="Straight Connector 99">
              <a:extLst>
                <a:ext uri="{FF2B5EF4-FFF2-40B4-BE49-F238E27FC236}">
                  <a16:creationId xmlns:a16="http://schemas.microsoft.com/office/drawing/2014/main" id="{22016306-5B50-F442-AEE7-0AC7AA13EB46}"/>
                </a:ext>
              </a:extLst>
            </p:cNvPr>
            <p:cNvCxnSpPr>
              <a:cxnSpLocks/>
              <a:stCxn id="84" idx="1"/>
              <a:endCxn id="96" idx="6"/>
            </p:cNvCxnSpPr>
            <p:nvPr/>
          </p:nvCxnSpPr>
          <p:spPr>
            <a:xfrm flipH="1" flipV="1">
              <a:off x="4081462" y="2701055"/>
              <a:ext cx="1226626" cy="487553"/>
            </a:xfrm>
            <a:prstGeom prst="line">
              <a:avLst/>
            </a:prstGeom>
            <a:noFill/>
            <a:ln w="9525" cap="flat" cmpd="sng" algn="ctr">
              <a:solidFill>
                <a:srgbClr val="0057B8"/>
              </a:solidFill>
              <a:prstDash val="solid"/>
            </a:ln>
            <a:effectLst/>
          </p:spPr>
        </p:cxnSp>
        <p:cxnSp>
          <p:nvCxnSpPr>
            <p:cNvPr id="101" name="Straight Connector 100">
              <a:extLst>
                <a:ext uri="{FF2B5EF4-FFF2-40B4-BE49-F238E27FC236}">
                  <a16:creationId xmlns:a16="http://schemas.microsoft.com/office/drawing/2014/main" id="{1F315FDB-D49B-9342-9AF4-DBFC370290B0}"/>
                </a:ext>
              </a:extLst>
            </p:cNvPr>
            <p:cNvCxnSpPr>
              <a:cxnSpLocks/>
              <a:stCxn id="90" idx="1"/>
              <a:endCxn id="96" idx="5"/>
            </p:cNvCxnSpPr>
            <p:nvPr/>
          </p:nvCxnSpPr>
          <p:spPr>
            <a:xfrm flipH="1" flipV="1">
              <a:off x="4052169" y="2771775"/>
              <a:ext cx="1422444" cy="1001300"/>
            </a:xfrm>
            <a:prstGeom prst="line">
              <a:avLst/>
            </a:prstGeom>
            <a:noFill/>
            <a:ln w="9525" cap="flat" cmpd="sng" algn="ctr">
              <a:solidFill>
                <a:srgbClr val="0057B8"/>
              </a:solidFill>
              <a:prstDash val="solid"/>
            </a:ln>
            <a:effectLst/>
          </p:spPr>
        </p:cxnSp>
        <p:cxnSp>
          <p:nvCxnSpPr>
            <p:cNvPr id="102" name="Straight Connector 101">
              <a:extLst>
                <a:ext uri="{FF2B5EF4-FFF2-40B4-BE49-F238E27FC236}">
                  <a16:creationId xmlns:a16="http://schemas.microsoft.com/office/drawing/2014/main" id="{B76B3828-276C-DC49-8626-C847A3375C2B}"/>
                </a:ext>
              </a:extLst>
            </p:cNvPr>
            <p:cNvCxnSpPr>
              <a:cxnSpLocks/>
              <a:stCxn id="89" idx="1"/>
              <a:endCxn id="96" idx="7"/>
            </p:cNvCxnSpPr>
            <p:nvPr/>
          </p:nvCxnSpPr>
          <p:spPr>
            <a:xfrm flipH="1">
              <a:off x="4052170" y="1308401"/>
              <a:ext cx="972779" cy="1321934"/>
            </a:xfrm>
            <a:prstGeom prst="line">
              <a:avLst/>
            </a:prstGeom>
            <a:noFill/>
            <a:ln w="9525" cap="flat" cmpd="sng" algn="ctr">
              <a:solidFill>
                <a:srgbClr val="0057B8"/>
              </a:solidFill>
              <a:prstDash val="solid"/>
            </a:ln>
            <a:effectLst/>
          </p:spPr>
        </p:cxnSp>
        <p:cxnSp>
          <p:nvCxnSpPr>
            <p:cNvPr id="103" name="Straight Connector 102">
              <a:extLst>
                <a:ext uri="{FF2B5EF4-FFF2-40B4-BE49-F238E27FC236}">
                  <a16:creationId xmlns:a16="http://schemas.microsoft.com/office/drawing/2014/main" id="{D5931528-1015-E347-AB61-077F7646C40C}"/>
                </a:ext>
              </a:extLst>
            </p:cNvPr>
            <p:cNvCxnSpPr>
              <a:cxnSpLocks/>
              <a:stCxn id="87" idx="0"/>
              <a:endCxn id="96" idx="5"/>
            </p:cNvCxnSpPr>
            <p:nvPr/>
          </p:nvCxnSpPr>
          <p:spPr>
            <a:xfrm flipH="1" flipV="1">
              <a:off x="4052169" y="2771775"/>
              <a:ext cx="1309731" cy="1344200"/>
            </a:xfrm>
            <a:prstGeom prst="line">
              <a:avLst/>
            </a:prstGeom>
            <a:noFill/>
            <a:ln w="9525" cap="flat" cmpd="sng" algn="ctr">
              <a:solidFill>
                <a:srgbClr val="0057B8"/>
              </a:solidFill>
              <a:prstDash val="solid"/>
            </a:ln>
            <a:effectLst/>
          </p:spPr>
        </p:cxnSp>
        <p:cxnSp>
          <p:nvCxnSpPr>
            <p:cNvPr id="104" name="Straight Connector 103">
              <a:extLst>
                <a:ext uri="{FF2B5EF4-FFF2-40B4-BE49-F238E27FC236}">
                  <a16:creationId xmlns:a16="http://schemas.microsoft.com/office/drawing/2014/main" id="{151B27D6-4CD2-464D-ACFF-7B4ED2FC3AC4}"/>
                </a:ext>
              </a:extLst>
            </p:cNvPr>
            <p:cNvCxnSpPr>
              <a:cxnSpLocks/>
              <a:stCxn id="82" idx="0"/>
              <a:endCxn id="96" idx="3"/>
            </p:cNvCxnSpPr>
            <p:nvPr/>
          </p:nvCxnSpPr>
          <p:spPr>
            <a:xfrm flipV="1">
              <a:off x="2645826" y="2771775"/>
              <a:ext cx="1264903" cy="1268308"/>
            </a:xfrm>
            <a:prstGeom prst="line">
              <a:avLst/>
            </a:prstGeom>
            <a:noFill/>
            <a:ln w="9525" cap="flat" cmpd="sng" algn="ctr">
              <a:solidFill>
                <a:srgbClr val="0057B8"/>
              </a:solidFill>
              <a:prstDash val="solid"/>
            </a:ln>
            <a:effectLst/>
          </p:spPr>
        </p:cxnSp>
        <p:cxnSp>
          <p:nvCxnSpPr>
            <p:cNvPr id="105" name="Straight Connector 104">
              <a:extLst>
                <a:ext uri="{FF2B5EF4-FFF2-40B4-BE49-F238E27FC236}">
                  <a16:creationId xmlns:a16="http://schemas.microsoft.com/office/drawing/2014/main" id="{E37E8E32-077D-554F-9C96-BF7A0F9D8439}"/>
                </a:ext>
              </a:extLst>
            </p:cNvPr>
            <p:cNvCxnSpPr>
              <a:cxnSpLocks/>
              <a:stCxn id="88" idx="3"/>
              <a:endCxn id="96" idx="3"/>
            </p:cNvCxnSpPr>
            <p:nvPr/>
          </p:nvCxnSpPr>
          <p:spPr>
            <a:xfrm flipV="1">
              <a:off x="1350368" y="2771775"/>
              <a:ext cx="2560361" cy="753392"/>
            </a:xfrm>
            <a:prstGeom prst="line">
              <a:avLst/>
            </a:prstGeom>
            <a:noFill/>
            <a:ln w="9525" cap="flat" cmpd="sng" algn="ctr">
              <a:solidFill>
                <a:srgbClr val="0057B8"/>
              </a:solidFill>
              <a:prstDash val="solid"/>
            </a:ln>
            <a:effectLst/>
          </p:spPr>
        </p:cxnSp>
        <p:cxnSp>
          <p:nvCxnSpPr>
            <p:cNvPr id="106" name="Straight Connector 105">
              <a:extLst>
                <a:ext uri="{FF2B5EF4-FFF2-40B4-BE49-F238E27FC236}">
                  <a16:creationId xmlns:a16="http://schemas.microsoft.com/office/drawing/2014/main" id="{1D6D9329-A6AA-044D-8C90-5B1397917DFF}"/>
                </a:ext>
              </a:extLst>
            </p:cNvPr>
            <p:cNvCxnSpPr>
              <a:cxnSpLocks/>
              <a:stCxn id="96" idx="3"/>
              <a:endCxn id="79" idx="3"/>
            </p:cNvCxnSpPr>
            <p:nvPr/>
          </p:nvCxnSpPr>
          <p:spPr>
            <a:xfrm flipH="1">
              <a:off x="1437452" y="2771775"/>
              <a:ext cx="2473278" cy="325481"/>
            </a:xfrm>
            <a:prstGeom prst="line">
              <a:avLst/>
            </a:prstGeom>
            <a:noFill/>
            <a:ln w="9525" cap="flat" cmpd="sng" algn="ctr">
              <a:solidFill>
                <a:srgbClr val="0057B8"/>
              </a:solidFill>
              <a:prstDash val="solid"/>
            </a:ln>
            <a:effectLst/>
          </p:spPr>
        </p:cxnSp>
        <p:cxnSp>
          <p:nvCxnSpPr>
            <p:cNvPr id="107" name="Straight Connector 106">
              <a:extLst>
                <a:ext uri="{FF2B5EF4-FFF2-40B4-BE49-F238E27FC236}">
                  <a16:creationId xmlns:a16="http://schemas.microsoft.com/office/drawing/2014/main" id="{17BDED69-1B0D-B647-B32E-21ED90B28179}"/>
                </a:ext>
              </a:extLst>
            </p:cNvPr>
            <p:cNvCxnSpPr>
              <a:cxnSpLocks/>
              <a:stCxn id="83" idx="0"/>
              <a:endCxn id="96" idx="4"/>
            </p:cNvCxnSpPr>
            <p:nvPr/>
          </p:nvCxnSpPr>
          <p:spPr>
            <a:xfrm flipV="1">
              <a:off x="3476327" y="2801068"/>
              <a:ext cx="505123" cy="1005241"/>
            </a:xfrm>
            <a:prstGeom prst="line">
              <a:avLst/>
            </a:prstGeom>
            <a:noFill/>
            <a:ln w="9525" cap="flat" cmpd="sng" algn="ctr">
              <a:solidFill>
                <a:srgbClr val="0057B8"/>
              </a:solidFill>
              <a:prstDash val="solid"/>
            </a:ln>
            <a:effectLst/>
          </p:spPr>
        </p:cxnSp>
        <p:cxnSp>
          <p:nvCxnSpPr>
            <p:cNvPr id="108" name="Straight Connector 107">
              <a:extLst>
                <a:ext uri="{FF2B5EF4-FFF2-40B4-BE49-F238E27FC236}">
                  <a16:creationId xmlns:a16="http://schemas.microsoft.com/office/drawing/2014/main" id="{EE826FAF-8189-B045-BB70-2688EB26F400}"/>
                </a:ext>
              </a:extLst>
            </p:cNvPr>
            <p:cNvCxnSpPr>
              <a:cxnSpLocks/>
              <a:stCxn id="86" idx="0"/>
              <a:endCxn id="96" idx="4"/>
            </p:cNvCxnSpPr>
            <p:nvPr/>
          </p:nvCxnSpPr>
          <p:spPr>
            <a:xfrm flipH="1" flipV="1">
              <a:off x="3981450" y="2801068"/>
              <a:ext cx="625205" cy="1148116"/>
            </a:xfrm>
            <a:prstGeom prst="line">
              <a:avLst/>
            </a:prstGeom>
            <a:noFill/>
            <a:ln w="9525" cap="flat" cmpd="sng" algn="ctr">
              <a:solidFill>
                <a:srgbClr val="0057B8"/>
              </a:solidFill>
              <a:prstDash val="solid"/>
            </a:ln>
            <a:effectLst/>
          </p:spPr>
        </p:cxnSp>
        <p:cxnSp>
          <p:nvCxnSpPr>
            <p:cNvPr id="109" name="Straight Connector 108">
              <a:extLst>
                <a:ext uri="{FF2B5EF4-FFF2-40B4-BE49-F238E27FC236}">
                  <a16:creationId xmlns:a16="http://schemas.microsoft.com/office/drawing/2014/main" id="{74D5921D-BBCC-0D4E-9FF5-3C63B2D94447}"/>
                </a:ext>
              </a:extLst>
            </p:cNvPr>
            <p:cNvCxnSpPr>
              <a:cxnSpLocks/>
              <a:stCxn id="80" idx="0"/>
              <a:endCxn id="96" idx="4"/>
            </p:cNvCxnSpPr>
            <p:nvPr/>
          </p:nvCxnSpPr>
          <p:spPr>
            <a:xfrm flipH="1" flipV="1">
              <a:off x="3981450" y="2801068"/>
              <a:ext cx="87553" cy="1567214"/>
            </a:xfrm>
            <a:prstGeom prst="line">
              <a:avLst/>
            </a:prstGeom>
            <a:noFill/>
            <a:ln w="9525" cap="flat" cmpd="sng" algn="ctr">
              <a:solidFill>
                <a:srgbClr val="0057B8"/>
              </a:solidFill>
              <a:prstDash val="solid"/>
            </a:ln>
            <a:effectLst/>
          </p:spPr>
        </p:cxnSp>
        <p:cxnSp>
          <p:nvCxnSpPr>
            <p:cNvPr id="110" name="Straight Connector 109">
              <a:extLst>
                <a:ext uri="{FF2B5EF4-FFF2-40B4-BE49-F238E27FC236}">
                  <a16:creationId xmlns:a16="http://schemas.microsoft.com/office/drawing/2014/main" id="{DBC5F590-66FD-C249-8F36-52448451A2E9}"/>
                </a:ext>
              </a:extLst>
            </p:cNvPr>
            <p:cNvCxnSpPr>
              <a:cxnSpLocks/>
              <a:stCxn id="85" idx="1"/>
              <a:endCxn id="96" idx="5"/>
            </p:cNvCxnSpPr>
            <p:nvPr/>
          </p:nvCxnSpPr>
          <p:spPr>
            <a:xfrm flipH="1" flipV="1">
              <a:off x="4052169" y="2771775"/>
              <a:ext cx="1427382" cy="57585"/>
            </a:xfrm>
            <a:prstGeom prst="line">
              <a:avLst/>
            </a:prstGeom>
            <a:noFill/>
            <a:ln w="9525" cap="flat" cmpd="sng" algn="ctr">
              <a:solidFill>
                <a:srgbClr val="0057B8"/>
              </a:solidFill>
              <a:prstDash val="solid"/>
            </a:ln>
            <a:effectLst/>
          </p:spPr>
        </p:cxnSp>
        <p:cxnSp>
          <p:nvCxnSpPr>
            <p:cNvPr id="111" name="Straight Connector 110">
              <a:extLst>
                <a:ext uri="{FF2B5EF4-FFF2-40B4-BE49-F238E27FC236}">
                  <a16:creationId xmlns:a16="http://schemas.microsoft.com/office/drawing/2014/main" id="{91D73D20-827E-1945-BC88-5D3ED4DE4D78}"/>
                </a:ext>
              </a:extLst>
            </p:cNvPr>
            <p:cNvCxnSpPr>
              <a:cxnSpLocks/>
              <a:stCxn id="81" idx="3"/>
              <a:endCxn id="96" idx="3"/>
            </p:cNvCxnSpPr>
            <p:nvPr/>
          </p:nvCxnSpPr>
          <p:spPr>
            <a:xfrm flipV="1">
              <a:off x="2226431" y="2771775"/>
              <a:ext cx="1684299" cy="1177409"/>
            </a:xfrm>
            <a:prstGeom prst="line">
              <a:avLst/>
            </a:prstGeom>
            <a:noFill/>
            <a:ln w="9525" cap="flat" cmpd="sng" algn="ctr">
              <a:solidFill>
                <a:srgbClr val="0057B8"/>
              </a:solidFill>
              <a:prstDash val="solid"/>
            </a:ln>
            <a:effectLst/>
          </p:spPr>
        </p:cxnSp>
      </p:grpSp>
      <p:grpSp>
        <p:nvGrpSpPr>
          <p:cNvPr id="112" name="Group 111">
            <a:extLst>
              <a:ext uri="{FF2B5EF4-FFF2-40B4-BE49-F238E27FC236}">
                <a16:creationId xmlns:a16="http://schemas.microsoft.com/office/drawing/2014/main" id="{76827CA0-EFF7-5D4F-9D2C-5E3EBE24C52B}"/>
              </a:ext>
            </a:extLst>
          </p:cNvPr>
          <p:cNvGrpSpPr/>
          <p:nvPr/>
        </p:nvGrpSpPr>
        <p:grpSpPr>
          <a:xfrm>
            <a:off x="8843598" y="2498782"/>
            <a:ext cx="3388671" cy="3690830"/>
            <a:chOff x="6705600" y="1800225"/>
            <a:chExt cx="2541504" cy="3135598"/>
          </a:xfrm>
        </p:grpSpPr>
        <p:sp>
          <p:nvSpPr>
            <p:cNvPr id="113" name="Left Brace 112">
              <a:extLst>
                <a:ext uri="{FF2B5EF4-FFF2-40B4-BE49-F238E27FC236}">
                  <a16:creationId xmlns:a16="http://schemas.microsoft.com/office/drawing/2014/main" id="{66B37B89-C4DC-954E-8C15-6A6B12FDF62F}"/>
                </a:ext>
              </a:extLst>
            </p:cNvPr>
            <p:cNvSpPr/>
            <p:nvPr/>
          </p:nvSpPr>
          <p:spPr>
            <a:xfrm>
              <a:off x="6705600" y="1819274"/>
              <a:ext cx="114300" cy="3076575"/>
            </a:xfrm>
            <a:prstGeom prst="leftBrace">
              <a:avLst/>
            </a:prstGeom>
            <a:noFill/>
            <a:ln w="28575" cap="flat" cmpd="sng" algn="ctr">
              <a:solidFill>
                <a:srgbClr val="1D5BB4"/>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Arial"/>
                <a:ea typeface="+mn-ea"/>
                <a:cs typeface="+mn-cs"/>
              </a:endParaRPr>
            </a:p>
          </p:txBody>
        </p:sp>
        <p:sp>
          <p:nvSpPr>
            <p:cNvPr id="114" name="TextBox 113">
              <a:extLst>
                <a:ext uri="{FF2B5EF4-FFF2-40B4-BE49-F238E27FC236}">
                  <a16:creationId xmlns:a16="http://schemas.microsoft.com/office/drawing/2014/main" id="{738040FC-81E6-8A4A-94A8-64E02AEF29D7}"/>
                </a:ext>
              </a:extLst>
            </p:cNvPr>
            <p:cNvSpPr txBox="1"/>
            <p:nvPr/>
          </p:nvSpPr>
          <p:spPr>
            <a:xfrm>
              <a:off x="6800850" y="2133139"/>
              <a:ext cx="1379224" cy="287623"/>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a:rPr>
                <a:t>Lopressor (Brand)</a:t>
              </a:r>
            </a:p>
          </p:txBody>
        </p:sp>
        <p:sp>
          <p:nvSpPr>
            <p:cNvPr id="115" name="TextBox 114">
              <a:extLst>
                <a:ext uri="{FF2B5EF4-FFF2-40B4-BE49-F238E27FC236}">
                  <a16:creationId xmlns:a16="http://schemas.microsoft.com/office/drawing/2014/main" id="{78F0AA48-40B6-2D46-9EDF-8CA0B112EB14}"/>
                </a:ext>
              </a:extLst>
            </p:cNvPr>
            <p:cNvSpPr txBox="1"/>
            <p:nvPr/>
          </p:nvSpPr>
          <p:spPr>
            <a:xfrm>
              <a:off x="6800850" y="2798967"/>
              <a:ext cx="1130358" cy="287623"/>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a:rPr>
                <a:t>Toprol (Brand)</a:t>
              </a:r>
            </a:p>
          </p:txBody>
        </p:sp>
        <p:sp>
          <p:nvSpPr>
            <p:cNvPr id="116" name="TextBox 115">
              <a:extLst>
                <a:ext uri="{FF2B5EF4-FFF2-40B4-BE49-F238E27FC236}">
                  <a16:creationId xmlns:a16="http://schemas.microsoft.com/office/drawing/2014/main" id="{2ADB5235-5095-0346-8AF6-94C551AA44D6}"/>
                </a:ext>
              </a:extLst>
            </p:cNvPr>
            <p:cNvSpPr txBox="1"/>
            <p:nvPr/>
          </p:nvSpPr>
          <p:spPr>
            <a:xfrm>
              <a:off x="6800850" y="2466053"/>
              <a:ext cx="1737496" cy="287623"/>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65000"/>
                      <a:lumOff val="35000"/>
                    </a:prstClr>
                  </a:solidFill>
                  <a:effectLst/>
                  <a:uLnTx/>
                  <a:uFillTx/>
                  <a:latin typeface="Arial"/>
                </a:rPr>
                <a:t>Lopressor HCT (Brand)</a:t>
              </a:r>
            </a:p>
          </p:txBody>
        </p:sp>
        <p:sp>
          <p:nvSpPr>
            <p:cNvPr id="117" name="TextBox 116">
              <a:extLst>
                <a:ext uri="{FF2B5EF4-FFF2-40B4-BE49-F238E27FC236}">
                  <a16:creationId xmlns:a16="http://schemas.microsoft.com/office/drawing/2014/main" id="{4B51603B-EDD7-FA48-AC10-A18689EC85D4}"/>
                </a:ext>
              </a:extLst>
            </p:cNvPr>
            <p:cNvSpPr txBox="1"/>
            <p:nvPr/>
          </p:nvSpPr>
          <p:spPr>
            <a:xfrm>
              <a:off x="6818313" y="3131881"/>
              <a:ext cx="1941878" cy="287623"/>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err="1">
                  <a:ln>
                    <a:noFill/>
                  </a:ln>
                  <a:solidFill>
                    <a:prstClr val="black">
                      <a:lumMod val="65000"/>
                      <a:lumOff val="35000"/>
                    </a:prstClr>
                  </a:solidFill>
                  <a:effectLst/>
                  <a:uLnTx/>
                  <a:uFillTx/>
                  <a:latin typeface="Arial"/>
                </a:rPr>
                <a:t>chlorthalidone</a:t>
              </a:r>
              <a:r>
                <a:rPr kumimoji="0" lang="en-US" sz="1600" b="0" i="0" u="none" strike="noStrike" kern="0" cap="none" spc="0" normalizeH="0" baseline="0" noProof="0">
                  <a:ln>
                    <a:noFill/>
                  </a:ln>
                  <a:solidFill>
                    <a:prstClr val="black">
                      <a:lumMod val="65000"/>
                      <a:lumOff val="35000"/>
                    </a:prstClr>
                  </a:solidFill>
                  <a:effectLst/>
                  <a:uLnTx/>
                  <a:uFillTx/>
                  <a:latin typeface="Arial"/>
                </a:rPr>
                <a:t> / metoprolol</a:t>
              </a:r>
            </a:p>
          </p:txBody>
        </p:sp>
        <p:sp>
          <p:nvSpPr>
            <p:cNvPr id="118" name="TextBox 117">
              <a:extLst>
                <a:ext uri="{FF2B5EF4-FFF2-40B4-BE49-F238E27FC236}">
                  <a16:creationId xmlns:a16="http://schemas.microsoft.com/office/drawing/2014/main" id="{43CAEEAA-7FAA-ED40-B5C9-E824E2E498A2}"/>
                </a:ext>
              </a:extLst>
            </p:cNvPr>
            <p:cNvSpPr txBox="1"/>
            <p:nvPr/>
          </p:nvSpPr>
          <p:spPr>
            <a:xfrm>
              <a:off x="6818313" y="3464795"/>
              <a:ext cx="1642518" cy="287623"/>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a:rPr>
                <a:t>felodipine / metoprolol</a:t>
              </a:r>
            </a:p>
          </p:txBody>
        </p:sp>
        <p:sp>
          <p:nvSpPr>
            <p:cNvPr id="119" name="TextBox 118">
              <a:extLst>
                <a:ext uri="{FF2B5EF4-FFF2-40B4-BE49-F238E27FC236}">
                  <a16:creationId xmlns:a16="http://schemas.microsoft.com/office/drawing/2014/main" id="{2FCB20DF-B0D6-6540-ABE9-35FDEF8B389A}"/>
                </a:ext>
              </a:extLst>
            </p:cNvPr>
            <p:cNvSpPr txBox="1"/>
            <p:nvPr/>
          </p:nvSpPr>
          <p:spPr>
            <a:xfrm>
              <a:off x="6818313" y="3797709"/>
              <a:ext cx="2428791" cy="496804"/>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a:rPr>
                <a:t>hydralazine / hydrochlorothiazide </a:t>
              </a:r>
              <a:br>
                <a:rPr kumimoji="0" lang="en-US" sz="1600" b="0" i="0" u="none" strike="noStrike" kern="0" cap="none" spc="0" normalizeH="0" baseline="0" noProof="0">
                  <a:ln>
                    <a:noFill/>
                  </a:ln>
                  <a:solidFill>
                    <a:prstClr val="black">
                      <a:lumMod val="65000"/>
                      <a:lumOff val="35000"/>
                    </a:prstClr>
                  </a:solidFill>
                  <a:effectLst/>
                  <a:uLnTx/>
                  <a:uFillTx/>
                  <a:latin typeface="Arial"/>
                </a:rPr>
              </a:br>
              <a:r>
                <a:rPr kumimoji="0" lang="en-US" sz="1600" b="0" i="0" u="none" strike="noStrike" kern="0" cap="none" spc="0" normalizeH="0" baseline="0" noProof="0">
                  <a:ln>
                    <a:noFill/>
                  </a:ln>
                  <a:solidFill>
                    <a:prstClr val="black">
                      <a:lumMod val="65000"/>
                      <a:lumOff val="35000"/>
                    </a:prstClr>
                  </a:solidFill>
                  <a:effectLst/>
                  <a:uLnTx/>
                  <a:uFillTx/>
                  <a:latin typeface="Arial"/>
                </a:rPr>
                <a:t>/ metoprolol</a:t>
              </a:r>
            </a:p>
          </p:txBody>
        </p:sp>
        <p:sp>
          <p:nvSpPr>
            <p:cNvPr id="120" name="TextBox 119">
              <a:extLst>
                <a:ext uri="{FF2B5EF4-FFF2-40B4-BE49-F238E27FC236}">
                  <a16:creationId xmlns:a16="http://schemas.microsoft.com/office/drawing/2014/main" id="{639DCB90-C472-7643-B2B4-79FF8F04B8E5}"/>
                </a:ext>
              </a:extLst>
            </p:cNvPr>
            <p:cNvSpPr txBox="1"/>
            <p:nvPr/>
          </p:nvSpPr>
          <p:spPr>
            <a:xfrm>
              <a:off x="6818313" y="4315289"/>
              <a:ext cx="2318184" cy="287623"/>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a:rPr>
                <a:t>hydrochlorothiazide / metoprolol</a:t>
              </a:r>
            </a:p>
          </p:txBody>
        </p:sp>
        <p:sp>
          <p:nvSpPr>
            <p:cNvPr id="121" name="TextBox 120">
              <a:extLst>
                <a:ext uri="{FF2B5EF4-FFF2-40B4-BE49-F238E27FC236}">
                  <a16:creationId xmlns:a16="http://schemas.microsoft.com/office/drawing/2014/main" id="{CFB66257-CCF6-CD49-941F-163AC70DDF94}"/>
                </a:ext>
              </a:extLst>
            </p:cNvPr>
            <p:cNvSpPr txBox="1"/>
            <p:nvPr/>
          </p:nvSpPr>
          <p:spPr>
            <a:xfrm>
              <a:off x="6818313" y="4648200"/>
              <a:ext cx="1642518" cy="287623"/>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a:rPr>
                <a:t>metoprolol / nifedipine</a:t>
              </a:r>
            </a:p>
          </p:txBody>
        </p:sp>
        <p:sp>
          <p:nvSpPr>
            <p:cNvPr id="122" name="TextBox 121">
              <a:extLst>
                <a:ext uri="{FF2B5EF4-FFF2-40B4-BE49-F238E27FC236}">
                  <a16:creationId xmlns:a16="http://schemas.microsoft.com/office/drawing/2014/main" id="{07B51997-F983-DA45-969E-1F3AFFFD29EC}"/>
                </a:ext>
              </a:extLst>
            </p:cNvPr>
            <p:cNvSpPr txBox="1"/>
            <p:nvPr/>
          </p:nvSpPr>
          <p:spPr>
            <a:xfrm>
              <a:off x="6800850" y="1800225"/>
              <a:ext cx="1275831" cy="287623"/>
            </a:xfrm>
            <a:prstGeom prst="rect">
              <a:avLst/>
            </a:prstGeom>
            <a:noFill/>
          </p:spPr>
          <p:txBody>
            <a:bodyPr wrap="non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err="1">
                  <a:ln>
                    <a:noFill/>
                  </a:ln>
                  <a:solidFill>
                    <a:prstClr val="black">
                      <a:lumMod val="65000"/>
                      <a:lumOff val="35000"/>
                    </a:prstClr>
                  </a:solidFill>
                  <a:effectLst/>
                  <a:uLnTx/>
                  <a:uFillTx/>
                  <a:latin typeface="Arial"/>
                </a:rPr>
                <a:t>Dutoprol</a:t>
              </a:r>
              <a:r>
                <a:rPr kumimoji="0" lang="en-US" sz="1600" b="0" i="0" u="none" strike="noStrike" kern="0" cap="none" spc="0" normalizeH="0" baseline="0" noProof="0">
                  <a:ln>
                    <a:noFill/>
                  </a:ln>
                  <a:solidFill>
                    <a:prstClr val="black">
                      <a:lumMod val="65000"/>
                      <a:lumOff val="35000"/>
                    </a:prstClr>
                  </a:solidFill>
                  <a:effectLst/>
                  <a:uLnTx/>
                  <a:uFillTx/>
                  <a:latin typeface="Arial"/>
                </a:rPr>
                <a:t> (Brand)</a:t>
              </a:r>
            </a:p>
          </p:txBody>
        </p:sp>
      </p:grpSp>
      <p:sp>
        <p:nvSpPr>
          <p:cNvPr id="123" name="TextBox 122">
            <a:extLst>
              <a:ext uri="{FF2B5EF4-FFF2-40B4-BE49-F238E27FC236}">
                <a16:creationId xmlns:a16="http://schemas.microsoft.com/office/drawing/2014/main" id="{F6314055-4532-3F48-820C-C5C26C3B9BD3}"/>
              </a:ext>
            </a:extLst>
          </p:cNvPr>
          <p:cNvSpPr txBox="1"/>
          <p:nvPr/>
        </p:nvSpPr>
        <p:spPr>
          <a:xfrm flipH="1">
            <a:off x="8506512" y="1191332"/>
            <a:ext cx="3653763" cy="1200329"/>
          </a:xfrm>
          <a:prstGeom prst="rect">
            <a:avLst/>
          </a:prstGeom>
          <a:noFill/>
        </p:spPr>
        <p:txBody>
          <a:bodyPr wrap="square" rtlCol="0">
            <a:spAutoFit/>
          </a:bodyPr>
          <a:lstStyle/>
          <a:p>
            <a:pPr algn="ctr" defTabSz="1219170">
              <a:defRPr/>
            </a:pPr>
            <a:r>
              <a:rPr lang="en-US" sz="2400" b="1" dirty="0">
                <a:solidFill>
                  <a:srgbClr val="0057B8"/>
                </a:solidFill>
                <a:latin typeface="Arial"/>
              </a:rPr>
              <a:t>Hundreds of unique codes and text tagged for clinical query</a:t>
            </a:r>
          </a:p>
        </p:txBody>
      </p:sp>
      <p:grpSp>
        <p:nvGrpSpPr>
          <p:cNvPr id="124" name="Group 123">
            <a:extLst>
              <a:ext uri="{FF2B5EF4-FFF2-40B4-BE49-F238E27FC236}">
                <a16:creationId xmlns:a16="http://schemas.microsoft.com/office/drawing/2014/main" id="{8BB271A9-F8B8-3B48-8C74-B0C160B3B1D5}"/>
              </a:ext>
            </a:extLst>
          </p:cNvPr>
          <p:cNvGrpSpPr/>
          <p:nvPr/>
        </p:nvGrpSpPr>
        <p:grpSpPr>
          <a:xfrm flipH="1">
            <a:off x="1536057" y="1610744"/>
            <a:ext cx="3027636" cy="2784161"/>
            <a:chOff x="8516023" y="1803139"/>
            <a:chExt cx="1584176" cy="1584176"/>
          </a:xfrm>
        </p:grpSpPr>
        <p:sp>
          <p:nvSpPr>
            <p:cNvPr id="125" name="Teardrop 124">
              <a:extLst>
                <a:ext uri="{FF2B5EF4-FFF2-40B4-BE49-F238E27FC236}">
                  <a16:creationId xmlns:a16="http://schemas.microsoft.com/office/drawing/2014/main" id="{C0FCE58A-ECF8-804B-85F0-CC407E6957C4}"/>
                </a:ext>
              </a:extLst>
            </p:cNvPr>
            <p:cNvSpPr/>
            <p:nvPr/>
          </p:nvSpPr>
          <p:spPr bwMode="ltGray">
            <a:xfrm rot="5400000">
              <a:off x="8516023" y="1803139"/>
              <a:ext cx="1584176" cy="1584176"/>
            </a:xfrm>
            <a:prstGeom prst="teardrop">
              <a:avLst/>
            </a:prstGeom>
            <a:solidFill>
              <a:srgbClr val="0057B8"/>
            </a:solidFill>
            <a:ln w="317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chemeClr val="bg1"/>
                </a:solidFill>
                <a:effectLst/>
                <a:uLnTx/>
                <a:uFillTx/>
                <a:latin typeface="Georgia" pitchFamily="18" charset="0"/>
                <a:ea typeface="+mn-ea"/>
                <a:cs typeface="+mn-cs"/>
              </a:endParaRPr>
            </a:p>
          </p:txBody>
        </p:sp>
        <p:sp>
          <p:nvSpPr>
            <p:cNvPr id="126" name="Oval 125">
              <a:extLst>
                <a:ext uri="{FF2B5EF4-FFF2-40B4-BE49-F238E27FC236}">
                  <a16:creationId xmlns:a16="http://schemas.microsoft.com/office/drawing/2014/main" id="{330AAF03-C9E2-A140-AF37-B730119B827E}"/>
                </a:ext>
              </a:extLst>
            </p:cNvPr>
            <p:cNvSpPr/>
            <p:nvPr/>
          </p:nvSpPr>
          <p:spPr bwMode="ltGray">
            <a:xfrm>
              <a:off x="9857174" y="3145535"/>
              <a:ext cx="165572" cy="163651"/>
            </a:xfrm>
            <a:prstGeom prst="ellipse">
              <a:avLst/>
            </a:prstGeom>
            <a:solidFill>
              <a:srgbClr val="EEECE1"/>
            </a:solidFill>
            <a:ln w="317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err="1">
                <a:ln>
                  <a:noFill/>
                </a:ln>
                <a:solidFill>
                  <a:schemeClr val="bg1"/>
                </a:solidFill>
                <a:effectLst/>
                <a:uLnTx/>
                <a:uFillTx/>
                <a:latin typeface="Georgia" pitchFamily="18" charset="0"/>
                <a:ea typeface="+mn-ea"/>
                <a:cs typeface="+mn-cs"/>
              </a:endParaRPr>
            </a:p>
          </p:txBody>
        </p:sp>
        <p:sp>
          <p:nvSpPr>
            <p:cNvPr id="127" name="TextBox 126">
              <a:extLst>
                <a:ext uri="{FF2B5EF4-FFF2-40B4-BE49-F238E27FC236}">
                  <a16:creationId xmlns:a16="http://schemas.microsoft.com/office/drawing/2014/main" id="{B05B2C71-6141-EE4B-81AF-DC0E05224EE0}"/>
                </a:ext>
              </a:extLst>
            </p:cNvPr>
            <p:cNvSpPr txBox="1"/>
            <p:nvPr/>
          </p:nvSpPr>
          <p:spPr>
            <a:xfrm>
              <a:off x="8638453" y="2017788"/>
              <a:ext cx="1109610" cy="770384"/>
            </a:xfrm>
            <a:prstGeom prst="rect">
              <a:avLst/>
            </a:prstGeom>
            <a:noFill/>
          </p:spPr>
          <p:txBody>
            <a:bodyPr wrap="square" lIns="0" tIns="0" rIns="0" bIns="0" rtlCol="0">
              <a:noAutofit/>
            </a:bodyPr>
            <a:lstStyle/>
            <a:p>
              <a:pPr marL="0" marR="0" lvl="0" indent="0" defTabSz="1219170" eaLnBrk="1" fontAlgn="auto" latinLnBrk="0" hangingPunct="1">
                <a:lnSpc>
                  <a:spcPct val="100000"/>
                </a:lnSpc>
                <a:spcBef>
                  <a:spcPts val="0"/>
                </a:spcBef>
                <a:spcAft>
                  <a:spcPts val="1200"/>
                </a:spcAft>
                <a:buClrTx/>
                <a:buSzTx/>
                <a:buFontTx/>
                <a:buNone/>
                <a:tabLst/>
                <a:defRPr/>
              </a:pPr>
              <a:r>
                <a:rPr kumimoji="0" lang="en-US" sz="2400" b="1" i="1" u="none" strike="noStrike" kern="0" cap="none" spc="0" normalizeH="0" baseline="0" noProof="0" dirty="0">
                  <a:ln>
                    <a:noFill/>
                  </a:ln>
                  <a:solidFill>
                    <a:schemeClr val="bg1"/>
                  </a:solidFill>
                  <a:effectLst/>
                  <a:uLnTx/>
                  <a:uFillTx/>
                  <a:latin typeface="Georgia" panose="02040502050405020303" pitchFamily="18" charset="0"/>
                </a:rPr>
                <a:t>Find me all patients on a beta blocker… from a single field</a:t>
              </a:r>
              <a:endParaRPr kumimoji="0" lang="en-GB" sz="2400" b="1" i="1" u="none" strike="noStrike" kern="0" cap="none" spc="0" normalizeH="0" baseline="0" noProof="0" dirty="0">
                <a:ln>
                  <a:noFill/>
                </a:ln>
                <a:solidFill>
                  <a:schemeClr val="bg1"/>
                </a:solidFill>
                <a:effectLst/>
                <a:uLnTx/>
                <a:uFillTx/>
                <a:latin typeface="Georgia" panose="02040502050405020303" pitchFamily="18" charset="0"/>
              </a:endParaRPr>
            </a:p>
          </p:txBody>
        </p:sp>
      </p:grpSp>
    </p:spTree>
    <p:extLst>
      <p:ext uri="{BB962C8B-B14F-4D97-AF65-F5344CB8AC3E}">
        <p14:creationId xmlns:p14="http://schemas.microsoft.com/office/powerpoint/2010/main" val="18127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12"/>
                                        </p:tgtEl>
                                        <p:attrNameLst>
                                          <p:attrName>style.visibility</p:attrName>
                                        </p:attrNameLst>
                                      </p:cBhvr>
                                      <p:to>
                                        <p:strVal val="visible"/>
                                      </p:to>
                                    </p:set>
                                    <p:anim calcmode="lin" valueType="num">
                                      <p:cBhvr additive="base">
                                        <p:cTn id="14" dur="500" fill="hold"/>
                                        <p:tgtEl>
                                          <p:spTgt spid="112"/>
                                        </p:tgtEl>
                                        <p:attrNameLst>
                                          <p:attrName>ppt_x</p:attrName>
                                        </p:attrNameLst>
                                      </p:cBhvr>
                                      <p:tavLst>
                                        <p:tav tm="0">
                                          <p:val>
                                            <p:strVal val="1+#ppt_w/2"/>
                                          </p:val>
                                        </p:tav>
                                        <p:tav tm="100000">
                                          <p:val>
                                            <p:strVal val="#ppt_x"/>
                                          </p:val>
                                        </p:tav>
                                      </p:tavLst>
                                    </p:anim>
                                    <p:anim calcmode="lin" valueType="num">
                                      <p:cBhvr additive="base">
                                        <p:cTn id="15" dur="500" fill="hold"/>
                                        <p:tgtEl>
                                          <p:spTgt spid="112"/>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123"/>
                                        </p:tgtEl>
                                        <p:attrNameLst>
                                          <p:attrName>style.visibility</p:attrName>
                                        </p:attrNameLst>
                                      </p:cBhvr>
                                      <p:to>
                                        <p:strVal val="visible"/>
                                      </p:to>
                                    </p:set>
                                    <p:anim calcmode="lin" valueType="num">
                                      <p:cBhvr additive="base">
                                        <p:cTn id="18" dur="500" fill="hold"/>
                                        <p:tgtEl>
                                          <p:spTgt spid="123"/>
                                        </p:tgtEl>
                                        <p:attrNameLst>
                                          <p:attrName>ppt_x</p:attrName>
                                        </p:attrNameLst>
                                      </p:cBhvr>
                                      <p:tavLst>
                                        <p:tav tm="0">
                                          <p:val>
                                            <p:strVal val="1+#ppt_w/2"/>
                                          </p:val>
                                        </p:tav>
                                        <p:tav tm="100000">
                                          <p:val>
                                            <p:strVal val="#ppt_x"/>
                                          </p:val>
                                        </p:tav>
                                      </p:tavLst>
                                    </p:anim>
                                    <p:anim calcmode="lin" valueType="num">
                                      <p:cBhvr additive="base">
                                        <p:cTn id="19" dur="500" fill="hold"/>
                                        <p:tgtEl>
                                          <p:spTgt spid="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ameter Health">
    <a:dk1>
      <a:sysClr val="windowText" lastClr="000000"/>
    </a:dk1>
    <a:lt1>
      <a:sysClr val="window" lastClr="FFFFFF"/>
    </a:lt1>
    <a:dk2>
      <a:srgbClr val="0057B8"/>
    </a:dk2>
    <a:lt2>
      <a:srgbClr val="EEECE1"/>
    </a:lt2>
    <a:accent1>
      <a:srgbClr val="919D9D"/>
    </a:accent1>
    <a:accent2>
      <a:srgbClr val="F08F1F"/>
    </a:accent2>
    <a:accent3>
      <a:srgbClr val="6DBE40"/>
    </a:accent3>
    <a:accent4>
      <a:srgbClr val="784A90"/>
    </a:accent4>
    <a:accent5>
      <a:srgbClr val="934054"/>
    </a:accent5>
    <a:accent6>
      <a:srgbClr val="F3D03E"/>
    </a:accent6>
    <a:hlink>
      <a:srgbClr val="0057B8"/>
    </a:hlink>
    <a:folHlink>
      <a:srgbClr val="934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B4C6E7"/>
    </a:accent1>
    <a:accent2>
      <a:srgbClr val="4472C4"/>
    </a:accent2>
    <a:accent3>
      <a:srgbClr val="D8D8D8"/>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7B16B1A640B3408D85884A3AFDE9BE" ma:contentTypeVersion="14" ma:contentTypeDescription="Create a new document." ma:contentTypeScope="" ma:versionID="05b6f3e29722ed34dc8cbe365b327bfb">
  <xsd:schema xmlns:xsd="http://www.w3.org/2001/XMLSchema" xmlns:xs="http://www.w3.org/2001/XMLSchema" xmlns:p="http://schemas.microsoft.com/office/2006/metadata/properties" xmlns:ns2="01d39980-7995-4fbb-8f75-4a4a8543ffff" xmlns:ns3="7c338cc7-2991-4a15-9842-0f97f791c65d" targetNamespace="http://schemas.microsoft.com/office/2006/metadata/properties" ma:root="true" ma:fieldsID="23e118084944652bb388a76e782f9820" ns2:_="" ns3:_="">
    <xsd:import namespace="01d39980-7995-4fbb-8f75-4a4a8543ffff"/>
    <xsd:import namespace="7c338cc7-2991-4a15-9842-0f97f791c6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Dat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d39980-7995-4fbb-8f75-4a4a8543ff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338cc7-2991-4a15-9842-0f97f791c65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 xmlns="01d39980-7995-4fbb-8f75-4a4a8543fff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F7B5DF-1528-4032-874D-B5F0758A74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d39980-7995-4fbb-8f75-4a4a8543ffff"/>
    <ds:schemaRef ds:uri="7c338cc7-2991-4a15-9842-0f97f791c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900473-F3B9-48CF-BB2E-5EECDD0F4C72}">
  <ds:schemaRefs>
    <ds:schemaRef ds:uri="http://purl.org/dc/terms/"/>
    <ds:schemaRef ds:uri="01d39980-7995-4fbb-8f75-4a4a8543ffff"/>
    <ds:schemaRef ds:uri="7c338cc7-2991-4a15-9842-0f97f791c65d"/>
    <ds:schemaRef ds:uri="http://www.w3.org/XML/1998/namespace"/>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362B03BE-880E-4058-B030-CC937A5D8E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4604</TotalTime>
  <Words>1190</Words>
  <Application>Microsoft Macintosh PowerPoint</Application>
  <PresentationFormat>Widescreen</PresentationFormat>
  <Paragraphs>162</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Georgia</vt:lpstr>
      <vt:lpstr>Poppins</vt:lpstr>
      <vt:lpstr>Poppins Light</vt:lpstr>
      <vt:lpstr>Poppins Medium</vt:lpstr>
      <vt:lpstr>Tema de Office</vt:lpstr>
      <vt:lpstr>The Power of N.E.R.D.S. Better Healthcare through Better Data  </vt:lpstr>
      <vt:lpstr>Team Diameter</vt:lpstr>
      <vt:lpstr>The Challenge</vt:lpstr>
      <vt:lpstr>Simply Put…</vt:lpstr>
      <vt:lpstr>The Data Refinery</vt:lpstr>
      <vt:lpstr>“NERDIFY” the Data</vt:lpstr>
      <vt:lpstr>“Uplift” the data to address systemic Variation</vt:lpstr>
      <vt:lpstr>Representative Results:  Health Information Exchanges</vt:lpstr>
      <vt:lpstr>Example of Enriched Clinical Data</vt:lpstr>
      <vt:lpstr>Making the Record Actionable</vt:lpstr>
      <vt:lpstr>Eric Rosow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Estefania Cajigas</dc:creator>
  <cp:lastModifiedBy>Eric Rosow</cp:lastModifiedBy>
  <cp:revision>9</cp:revision>
  <dcterms:created xsi:type="dcterms:W3CDTF">2021-09-01T19:24:00Z</dcterms:created>
  <dcterms:modified xsi:type="dcterms:W3CDTF">2021-10-17T16:40:29Z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0x0101003C7B16B1A640B3408D85884A3AFDE9BE</vt:lpwstr>
  </property>
</Properties>
</file>