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2" r:id="rId4"/>
    <p:sldId id="263" r:id="rId5"/>
    <p:sldId id="264" r:id="rId6"/>
    <p:sldId id="265" r:id="rId7"/>
    <p:sldId id="266" r:id="rId8"/>
    <p:sldId id="261" r:id="rId9"/>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359"/>
    <p:restoredTop sz="94718"/>
  </p:normalViewPr>
  <p:slideViewPr>
    <p:cSldViewPr snapToGrid="0" snapToObjects="1">
      <p:cViewPr varScale="1">
        <p:scale>
          <a:sx n="78" d="100"/>
          <a:sy n="78" d="100"/>
        </p:scale>
        <p:origin x="5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8B0ED1-768B-0C47-8169-E96E9DCEF8D4}"/>
              </a:ext>
            </a:extLst>
          </p:cNvPr>
          <p:cNvSpPr>
            <a:spLocks noGrp="1"/>
          </p:cNvSpPr>
          <p:nvPr>
            <p:ph type="ctrTitle"/>
          </p:nvPr>
        </p:nvSpPr>
        <p:spPr>
          <a:xfrm>
            <a:off x="1524000" y="1122363"/>
            <a:ext cx="9144000" cy="2387600"/>
          </a:xfrm>
        </p:spPr>
        <p:txBody>
          <a:bodyPr anchor="b"/>
          <a:lstStyle>
            <a:lvl1pPr algn="ctr">
              <a:defRPr sz="6000"/>
            </a:lvl1pPr>
          </a:lstStyle>
          <a:p>
            <a:r>
              <a:rPr lang="es-MX"/>
              <a:t>Haz clic para modificar el estilo de título del patrón</a:t>
            </a:r>
          </a:p>
        </p:txBody>
      </p:sp>
      <p:sp>
        <p:nvSpPr>
          <p:cNvPr id="3" name="Subtítulo 2">
            <a:extLst>
              <a:ext uri="{FF2B5EF4-FFF2-40B4-BE49-F238E27FC236}">
                <a16:creationId xmlns:a16="http://schemas.microsoft.com/office/drawing/2014/main" id="{B7F1A172-18CD-BE4D-BD81-AEACD188C0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a:t>Haz clic para editar el estilo de subtítulo del patrón</a:t>
            </a:r>
          </a:p>
        </p:txBody>
      </p:sp>
      <p:sp>
        <p:nvSpPr>
          <p:cNvPr id="4" name="Marcador de fecha 3">
            <a:extLst>
              <a:ext uri="{FF2B5EF4-FFF2-40B4-BE49-F238E27FC236}">
                <a16:creationId xmlns:a16="http://schemas.microsoft.com/office/drawing/2014/main" id="{A4A5C318-3091-6A43-8B9D-07DB1CFFB095}"/>
              </a:ext>
            </a:extLst>
          </p:cNvPr>
          <p:cNvSpPr>
            <a:spLocks noGrp="1"/>
          </p:cNvSpPr>
          <p:nvPr>
            <p:ph type="dt" sz="half" idx="10"/>
          </p:nvPr>
        </p:nvSpPr>
        <p:spPr/>
        <p:txBody>
          <a:bodyPr/>
          <a:lstStyle/>
          <a:p>
            <a:fld id="{5922D97F-1855-7940-BD30-9CA7CE069233}" type="datetimeFigureOut">
              <a:rPr lang="es-MX" smtClean="0"/>
              <a:t>07/10/2021</a:t>
            </a:fld>
            <a:endParaRPr lang="es-MX"/>
          </a:p>
        </p:txBody>
      </p:sp>
      <p:sp>
        <p:nvSpPr>
          <p:cNvPr id="5" name="Marcador de pie de página 4">
            <a:extLst>
              <a:ext uri="{FF2B5EF4-FFF2-40B4-BE49-F238E27FC236}">
                <a16:creationId xmlns:a16="http://schemas.microsoft.com/office/drawing/2014/main" id="{2F0FC366-2E97-594D-ABB6-77A3183357F8}"/>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C598242A-B6D5-CE46-9354-6607AEB6092A}"/>
              </a:ext>
            </a:extLst>
          </p:cNvPr>
          <p:cNvSpPr>
            <a:spLocks noGrp="1"/>
          </p:cNvSpPr>
          <p:nvPr>
            <p:ph type="sldNum" sz="quarter" idx="12"/>
          </p:nvPr>
        </p:nvSpPr>
        <p:spPr/>
        <p:txBody>
          <a:bodyPr/>
          <a:lstStyle/>
          <a:p>
            <a:fld id="{D229380A-8E3A-AA4F-99CA-B9F889DA3BB4}" type="slidenum">
              <a:rPr lang="es-MX" smtClean="0"/>
              <a:t>‹#›</a:t>
            </a:fld>
            <a:endParaRPr lang="es-MX"/>
          </a:p>
        </p:txBody>
      </p:sp>
    </p:spTree>
    <p:extLst>
      <p:ext uri="{BB962C8B-B14F-4D97-AF65-F5344CB8AC3E}">
        <p14:creationId xmlns:p14="http://schemas.microsoft.com/office/powerpoint/2010/main" val="1240553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3B12BC-05F4-2743-865B-A567C30AD6E2}"/>
              </a:ext>
            </a:extLst>
          </p:cNvPr>
          <p:cNvSpPr>
            <a:spLocks noGrp="1"/>
          </p:cNvSpPr>
          <p:nvPr>
            <p:ph type="title"/>
          </p:nvPr>
        </p:nvSpPr>
        <p:spPr/>
        <p:txBody>
          <a:bodyPr/>
          <a:lstStyle/>
          <a:p>
            <a:r>
              <a:rPr lang="es-MX"/>
              <a:t>Haz clic para modificar el estilo de título del patrón</a:t>
            </a:r>
          </a:p>
        </p:txBody>
      </p:sp>
      <p:sp>
        <p:nvSpPr>
          <p:cNvPr id="3" name="Marcador de texto vertical 2">
            <a:extLst>
              <a:ext uri="{FF2B5EF4-FFF2-40B4-BE49-F238E27FC236}">
                <a16:creationId xmlns:a16="http://schemas.microsoft.com/office/drawing/2014/main" id="{A7DE5064-9233-E945-BC86-54A956BD3DF8}"/>
              </a:ext>
            </a:extLst>
          </p:cNvPr>
          <p:cNvSpPr>
            <a:spLocks noGrp="1"/>
          </p:cNvSpPr>
          <p:nvPr>
            <p:ph type="body" orient="vert" idx="1"/>
          </p:nvPr>
        </p:nvSpPr>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187379F0-76E8-394A-A7ED-7FA3A2854377}"/>
              </a:ext>
            </a:extLst>
          </p:cNvPr>
          <p:cNvSpPr>
            <a:spLocks noGrp="1"/>
          </p:cNvSpPr>
          <p:nvPr>
            <p:ph type="dt" sz="half" idx="10"/>
          </p:nvPr>
        </p:nvSpPr>
        <p:spPr/>
        <p:txBody>
          <a:bodyPr/>
          <a:lstStyle/>
          <a:p>
            <a:fld id="{5922D97F-1855-7940-BD30-9CA7CE069233}" type="datetimeFigureOut">
              <a:rPr lang="es-MX" smtClean="0"/>
              <a:t>07/10/2021</a:t>
            </a:fld>
            <a:endParaRPr lang="es-MX"/>
          </a:p>
        </p:txBody>
      </p:sp>
      <p:sp>
        <p:nvSpPr>
          <p:cNvPr id="5" name="Marcador de pie de página 4">
            <a:extLst>
              <a:ext uri="{FF2B5EF4-FFF2-40B4-BE49-F238E27FC236}">
                <a16:creationId xmlns:a16="http://schemas.microsoft.com/office/drawing/2014/main" id="{F9222A6B-83D9-AC4E-A42A-A53C690BE529}"/>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79F21101-8F6B-4A42-AF7E-9B3AA50561EA}"/>
              </a:ext>
            </a:extLst>
          </p:cNvPr>
          <p:cNvSpPr>
            <a:spLocks noGrp="1"/>
          </p:cNvSpPr>
          <p:nvPr>
            <p:ph type="sldNum" sz="quarter" idx="12"/>
          </p:nvPr>
        </p:nvSpPr>
        <p:spPr/>
        <p:txBody>
          <a:bodyPr/>
          <a:lstStyle/>
          <a:p>
            <a:fld id="{D229380A-8E3A-AA4F-99CA-B9F889DA3BB4}" type="slidenum">
              <a:rPr lang="es-MX" smtClean="0"/>
              <a:t>‹#›</a:t>
            </a:fld>
            <a:endParaRPr lang="es-MX"/>
          </a:p>
        </p:txBody>
      </p:sp>
    </p:spTree>
    <p:extLst>
      <p:ext uri="{BB962C8B-B14F-4D97-AF65-F5344CB8AC3E}">
        <p14:creationId xmlns:p14="http://schemas.microsoft.com/office/powerpoint/2010/main" val="1359860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7A2BF40B-B617-744F-A388-2A08555BBA08}"/>
              </a:ext>
            </a:extLst>
          </p:cNvPr>
          <p:cNvSpPr>
            <a:spLocks noGrp="1"/>
          </p:cNvSpPr>
          <p:nvPr>
            <p:ph type="title" orient="vert"/>
          </p:nvPr>
        </p:nvSpPr>
        <p:spPr>
          <a:xfrm>
            <a:off x="8724900" y="365125"/>
            <a:ext cx="2628900" cy="5811838"/>
          </a:xfrm>
        </p:spPr>
        <p:txBody>
          <a:bodyPr vert="eaVert"/>
          <a:lstStyle/>
          <a:p>
            <a:r>
              <a:rPr lang="es-MX"/>
              <a:t>Haz clic para modificar el estilo de título del patrón</a:t>
            </a:r>
          </a:p>
        </p:txBody>
      </p:sp>
      <p:sp>
        <p:nvSpPr>
          <p:cNvPr id="3" name="Marcador de texto vertical 2">
            <a:extLst>
              <a:ext uri="{FF2B5EF4-FFF2-40B4-BE49-F238E27FC236}">
                <a16:creationId xmlns:a16="http://schemas.microsoft.com/office/drawing/2014/main" id="{2E98FCCC-680F-894C-96DB-2FA3A0D0C28E}"/>
              </a:ext>
            </a:extLst>
          </p:cNvPr>
          <p:cNvSpPr>
            <a:spLocks noGrp="1"/>
          </p:cNvSpPr>
          <p:nvPr>
            <p:ph type="body" orient="vert" idx="1"/>
          </p:nvPr>
        </p:nvSpPr>
        <p:spPr>
          <a:xfrm>
            <a:off x="838200" y="365125"/>
            <a:ext cx="7734300" cy="5811838"/>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B119397A-43C4-6C4C-9C87-4FD3D72BB521}"/>
              </a:ext>
            </a:extLst>
          </p:cNvPr>
          <p:cNvSpPr>
            <a:spLocks noGrp="1"/>
          </p:cNvSpPr>
          <p:nvPr>
            <p:ph type="dt" sz="half" idx="10"/>
          </p:nvPr>
        </p:nvSpPr>
        <p:spPr/>
        <p:txBody>
          <a:bodyPr/>
          <a:lstStyle/>
          <a:p>
            <a:fld id="{5922D97F-1855-7940-BD30-9CA7CE069233}" type="datetimeFigureOut">
              <a:rPr lang="es-MX" smtClean="0"/>
              <a:t>07/10/2021</a:t>
            </a:fld>
            <a:endParaRPr lang="es-MX"/>
          </a:p>
        </p:txBody>
      </p:sp>
      <p:sp>
        <p:nvSpPr>
          <p:cNvPr id="5" name="Marcador de pie de página 4">
            <a:extLst>
              <a:ext uri="{FF2B5EF4-FFF2-40B4-BE49-F238E27FC236}">
                <a16:creationId xmlns:a16="http://schemas.microsoft.com/office/drawing/2014/main" id="{0EB716AD-B236-BC40-BF4D-E35EFD65E8B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A89F753A-F82A-764A-AB8E-989B9CCEA259}"/>
              </a:ext>
            </a:extLst>
          </p:cNvPr>
          <p:cNvSpPr>
            <a:spLocks noGrp="1"/>
          </p:cNvSpPr>
          <p:nvPr>
            <p:ph type="sldNum" sz="quarter" idx="12"/>
          </p:nvPr>
        </p:nvSpPr>
        <p:spPr/>
        <p:txBody>
          <a:bodyPr/>
          <a:lstStyle/>
          <a:p>
            <a:fld id="{D229380A-8E3A-AA4F-99CA-B9F889DA3BB4}" type="slidenum">
              <a:rPr lang="es-MX" smtClean="0"/>
              <a:t>‹#›</a:t>
            </a:fld>
            <a:endParaRPr lang="es-MX"/>
          </a:p>
        </p:txBody>
      </p:sp>
    </p:spTree>
    <p:extLst>
      <p:ext uri="{BB962C8B-B14F-4D97-AF65-F5344CB8AC3E}">
        <p14:creationId xmlns:p14="http://schemas.microsoft.com/office/powerpoint/2010/main" val="2710085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9A25E2-BA5E-3843-B28B-5F67E27EB3E9}"/>
              </a:ext>
            </a:extLst>
          </p:cNvPr>
          <p:cNvSpPr>
            <a:spLocks noGrp="1"/>
          </p:cNvSpPr>
          <p:nvPr>
            <p:ph type="title"/>
          </p:nvPr>
        </p:nvSpPr>
        <p:spPr/>
        <p:txBody>
          <a:bodyPr/>
          <a:lstStyle/>
          <a:p>
            <a:r>
              <a:rPr lang="es-MX"/>
              <a:t>Haz clic para modificar el estilo de título del patrón</a:t>
            </a:r>
          </a:p>
        </p:txBody>
      </p:sp>
      <p:sp>
        <p:nvSpPr>
          <p:cNvPr id="3" name="Marcador de contenido 2">
            <a:extLst>
              <a:ext uri="{FF2B5EF4-FFF2-40B4-BE49-F238E27FC236}">
                <a16:creationId xmlns:a16="http://schemas.microsoft.com/office/drawing/2014/main" id="{8B388914-D38D-1A4F-BDA1-4F15F66FA054}"/>
              </a:ext>
            </a:extLst>
          </p:cNvPr>
          <p:cNvSpPr>
            <a:spLocks noGrp="1"/>
          </p:cNvSpPr>
          <p:nvPr>
            <p:ph idx="1"/>
          </p:nvPr>
        </p:nvSpPr>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E9097349-F444-D343-A15D-6C3679F2BA22}"/>
              </a:ext>
            </a:extLst>
          </p:cNvPr>
          <p:cNvSpPr>
            <a:spLocks noGrp="1"/>
          </p:cNvSpPr>
          <p:nvPr>
            <p:ph type="dt" sz="half" idx="10"/>
          </p:nvPr>
        </p:nvSpPr>
        <p:spPr/>
        <p:txBody>
          <a:bodyPr/>
          <a:lstStyle/>
          <a:p>
            <a:fld id="{5922D97F-1855-7940-BD30-9CA7CE069233}" type="datetimeFigureOut">
              <a:rPr lang="es-MX" smtClean="0"/>
              <a:t>07/10/2021</a:t>
            </a:fld>
            <a:endParaRPr lang="es-MX"/>
          </a:p>
        </p:txBody>
      </p:sp>
      <p:sp>
        <p:nvSpPr>
          <p:cNvPr id="5" name="Marcador de pie de página 4">
            <a:extLst>
              <a:ext uri="{FF2B5EF4-FFF2-40B4-BE49-F238E27FC236}">
                <a16:creationId xmlns:a16="http://schemas.microsoft.com/office/drawing/2014/main" id="{262F0645-1916-2941-A4EF-78E4C9771F5A}"/>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7207AE25-3BB5-184C-9772-CBB819406E2A}"/>
              </a:ext>
            </a:extLst>
          </p:cNvPr>
          <p:cNvSpPr>
            <a:spLocks noGrp="1"/>
          </p:cNvSpPr>
          <p:nvPr>
            <p:ph type="sldNum" sz="quarter" idx="12"/>
          </p:nvPr>
        </p:nvSpPr>
        <p:spPr/>
        <p:txBody>
          <a:bodyPr/>
          <a:lstStyle/>
          <a:p>
            <a:fld id="{D229380A-8E3A-AA4F-99CA-B9F889DA3BB4}" type="slidenum">
              <a:rPr lang="es-MX" smtClean="0"/>
              <a:t>‹#›</a:t>
            </a:fld>
            <a:endParaRPr lang="es-MX"/>
          </a:p>
        </p:txBody>
      </p:sp>
    </p:spTree>
    <p:extLst>
      <p:ext uri="{BB962C8B-B14F-4D97-AF65-F5344CB8AC3E}">
        <p14:creationId xmlns:p14="http://schemas.microsoft.com/office/powerpoint/2010/main" val="1223468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57110C-2C33-3B4D-B23F-6F61ADB4C02D}"/>
              </a:ext>
            </a:extLst>
          </p:cNvPr>
          <p:cNvSpPr>
            <a:spLocks noGrp="1"/>
          </p:cNvSpPr>
          <p:nvPr>
            <p:ph type="title"/>
          </p:nvPr>
        </p:nvSpPr>
        <p:spPr>
          <a:xfrm>
            <a:off x="831850" y="1709738"/>
            <a:ext cx="10515600" cy="2852737"/>
          </a:xfrm>
        </p:spPr>
        <p:txBody>
          <a:bodyPr anchor="b"/>
          <a:lstStyle>
            <a:lvl1pPr>
              <a:defRPr sz="6000"/>
            </a:lvl1pPr>
          </a:lstStyle>
          <a:p>
            <a:r>
              <a:rPr lang="es-MX"/>
              <a:t>Haz clic para modificar el estilo de título del patrón</a:t>
            </a:r>
          </a:p>
        </p:txBody>
      </p:sp>
      <p:sp>
        <p:nvSpPr>
          <p:cNvPr id="3" name="Marcador de texto 2">
            <a:extLst>
              <a:ext uri="{FF2B5EF4-FFF2-40B4-BE49-F238E27FC236}">
                <a16:creationId xmlns:a16="http://schemas.microsoft.com/office/drawing/2014/main" id="{4ED5981E-38AD-5B49-A167-D8B23D10F8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MX"/>
              <a:t>Haga clic para modificar los estilos de texto del patrón</a:t>
            </a:r>
          </a:p>
        </p:txBody>
      </p:sp>
      <p:sp>
        <p:nvSpPr>
          <p:cNvPr id="4" name="Marcador de fecha 3">
            <a:extLst>
              <a:ext uri="{FF2B5EF4-FFF2-40B4-BE49-F238E27FC236}">
                <a16:creationId xmlns:a16="http://schemas.microsoft.com/office/drawing/2014/main" id="{EB8D5648-F297-4546-A5E1-0E3DFEFC5C13}"/>
              </a:ext>
            </a:extLst>
          </p:cNvPr>
          <p:cNvSpPr>
            <a:spLocks noGrp="1"/>
          </p:cNvSpPr>
          <p:nvPr>
            <p:ph type="dt" sz="half" idx="10"/>
          </p:nvPr>
        </p:nvSpPr>
        <p:spPr/>
        <p:txBody>
          <a:bodyPr/>
          <a:lstStyle/>
          <a:p>
            <a:fld id="{5922D97F-1855-7940-BD30-9CA7CE069233}" type="datetimeFigureOut">
              <a:rPr lang="es-MX" smtClean="0"/>
              <a:t>07/10/2021</a:t>
            </a:fld>
            <a:endParaRPr lang="es-MX"/>
          </a:p>
        </p:txBody>
      </p:sp>
      <p:sp>
        <p:nvSpPr>
          <p:cNvPr id="5" name="Marcador de pie de página 4">
            <a:extLst>
              <a:ext uri="{FF2B5EF4-FFF2-40B4-BE49-F238E27FC236}">
                <a16:creationId xmlns:a16="http://schemas.microsoft.com/office/drawing/2014/main" id="{A20E0910-21CD-BE41-B51E-CB6241DCB20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66E9CED-7ACB-524E-8F02-BA31F1661212}"/>
              </a:ext>
            </a:extLst>
          </p:cNvPr>
          <p:cNvSpPr>
            <a:spLocks noGrp="1"/>
          </p:cNvSpPr>
          <p:nvPr>
            <p:ph type="sldNum" sz="quarter" idx="12"/>
          </p:nvPr>
        </p:nvSpPr>
        <p:spPr/>
        <p:txBody>
          <a:bodyPr/>
          <a:lstStyle/>
          <a:p>
            <a:fld id="{D229380A-8E3A-AA4F-99CA-B9F889DA3BB4}" type="slidenum">
              <a:rPr lang="es-MX" smtClean="0"/>
              <a:t>‹#›</a:t>
            </a:fld>
            <a:endParaRPr lang="es-MX"/>
          </a:p>
        </p:txBody>
      </p:sp>
    </p:spTree>
    <p:extLst>
      <p:ext uri="{BB962C8B-B14F-4D97-AF65-F5344CB8AC3E}">
        <p14:creationId xmlns:p14="http://schemas.microsoft.com/office/powerpoint/2010/main" val="4268605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2870347-1AD8-A14B-9028-3E1619BE6FEF}"/>
              </a:ext>
            </a:extLst>
          </p:cNvPr>
          <p:cNvSpPr>
            <a:spLocks noGrp="1"/>
          </p:cNvSpPr>
          <p:nvPr>
            <p:ph type="title"/>
          </p:nvPr>
        </p:nvSpPr>
        <p:spPr/>
        <p:txBody>
          <a:bodyPr/>
          <a:lstStyle/>
          <a:p>
            <a:r>
              <a:rPr lang="es-MX"/>
              <a:t>Haz clic para modificar el estilo de título del patrón</a:t>
            </a:r>
          </a:p>
        </p:txBody>
      </p:sp>
      <p:sp>
        <p:nvSpPr>
          <p:cNvPr id="3" name="Marcador de contenido 2">
            <a:extLst>
              <a:ext uri="{FF2B5EF4-FFF2-40B4-BE49-F238E27FC236}">
                <a16:creationId xmlns:a16="http://schemas.microsoft.com/office/drawing/2014/main" id="{C99F9A90-C2C1-334B-82A3-5BCFBB825F6C}"/>
              </a:ext>
            </a:extLst>
          </p:cNvPr>
          <p:cNvSpPr>
            <a:spLocks noGrp="1"/>
          </p:cNvSpPr>
          <p:nvPr>
            <p:ph sz="half" idx="1"/>
          </p:nvPr>
        </p:nvSpPr>
        <p:spPr>
          <a:xfrm>
            <a:off x="838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contenido 3">
            <a:extLst>
              <a:ext uri="{FF2B5EF4-FFF2-40B4-BE49-F238E27FC236}">
                <a16:creationId xmlns:a16="http://schemas.microsoft.com/office/drawing/2014/main" id="{AE3B5CE7-ABBC-CE4B-8E81-2ED799808DF7}"/>
              </a:ext>
            </a:extLst>
          </p:cNvPr>
          <p:cNvSpPr>
            <a:spLocks noGrp="1"/>
          </p:cNvSpPr>
          <p:nvPr>
            <p:ph sz="half" idx="2"/>
          </p:nvPr>
        </p:nvSpPr>
        <p:spPr>
          <a:xfrm>
            <a:off x="6172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5" name="Marcador de fecha 4">
            <a:extLst>
              <a:ext uri="{FF2B5EF4-FFF2-40B4-BE49-F238E27FC236}">
                <a16:creationId xmlns:a16="http://schemas.microsoft.com/office/drawing/2014/main" id="{8C2B4A0C-1D3D-9A4B-BCB0-C67DB268EFE9}"/>
              </a:ext>
            </a:extLst>
          </p:cNvPr>
          <p:cNvSpPr>
            <a:spLocks noGrp="1"/>
          </p:cNvSpPr>
          <p:nvPr>
            <p:ph type="dt" sz="half" idx="10"/>
          </p:nvPr>
        </p:nvSpPr>
        <p:spPr/>
        <p:txBody>
          <a:bodyPr/>
          <a:lstStyle/>
          <a:p>
            <a:fld id="{5922D97F-1855-7940-BD30-9CA7CE069233}" type="datetimeFigureOut">
              <a:rPr lang="es-MX" smtClean="0"/>
              <a:t>07/10/2021</a:t>
            </a:fld>
            <a:endParaRPr lang="es-MX"/>
          </a:p>
        </p:txBody>
      </p:sp>
      <p:sp>
        <p:nvSpPr>
          <p:cNvPr id="6" name="Marcador de pie de página 5">
            <a:extLst>
              <a:ext uri="{FF2B5EF4-FFF2-40B4-BE49-F238E27FC236}">
                <a16:creationId xmlns:a16="http://schemas.microsoft.com/office/drawing/2014/main" id="{BB30B375-C8EA-E342-AAD5-E940A8F70206}"/>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9E715118-9732-C246-BEA5-E3FDAF7177AA}"/>
              </a:ext>
            </a:extLst>
          </p:cNvPr>
          <p:cNvSpPr>
            <a:spLocks noGrp="1"/>
          </p:cNvSpPr>
          <p:nvPr>
            <p:ph type="sldNum" sz="quarter" idx="12"/>
          </p:nvPr>
        </p:nvSpPr>
        <p:spPr/>
        <p:txBody>
          <a:bodyPr/>
          <a:lstStyle/>
          <a:p>
            <a:fld id="{D229380A-8E3A-AA4F-99CA-B9F889DA3BB4}" type="slidenum">
              <a:rPr lang="es-MX" smtClean="0"/>
              <a:t>‹#›</a:t>
            </a:fld>
            <a:endParaRPr lang="es-MX"/>
          </a:p>
        </p:txBody>
      </p:sp>
    </p:spTree>
    <p:extLst>
      <p:ext uri="{BB962C8B-B14F-4D97-AF65-F5344CB8AC3E}">
        <p14:creationId xmlns:p14="http://schemas.microsoft.com/office/powerpoint/2010/main" val="582921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45DE75-C0FB-5540-9C80-5F32A473BD36}"/>
              </a:ext>
            </a:extLst>
          </p:cNvPr>
          <p:cNvSpPr>
            <a:spLocks noGrp="1"/>
          </p:cNvSpPr>
          <p:nvPr>
            <p:ph type="title"/>
          </p:nvPr>
        </p:nvSpPr>
        <p:spPr>
          <a:xfrm>
            <a:off x="839788" y="365125"/>
            <a:ext cx="10515600" cy="1325563"/>
          </a:xfrm>
        </p:spPr>
        <p:txBody>
          <a:bodyPr/>
          <a:lstStyle/>
          <a:p>
            <a:r>
              <a:rPr lang="es-MX"/>
              <a:t>Haz clic para modificar el estilo de título del patrón</a:t>
            </a:r>
          </a:p>
        </p:txBody>
      </p:sp>
      <p:sp>
        <p:nvSpPr>
          <p:cNvPr id="3" name="Marcador de texto 2">
            <a:extLst>
              <a:ext uri="{FF2B5EF4-FFF2-40B4-BE49-F238E27FC236}">
                <a16:creationId xmlns:a16="http://schemas.microsoft.com/office/drawing/2014/main" id="{54222D90-E245-964A-BAFF-89808BBB72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Marcador de contenido 3">
            <a:extLst>
              <a:ext uri="{FF2B5EF4-FFF2-40B4-BE49-F238E27FC236}">
                <a16:creationId xmlns:a16="http://schemas.microsoft.com/office/drawing/2014/main" id="{7F371311-608F-A04C-882E-6D5186B7DB31}"/>
              </a:ext>
            </a:extLst>
          </p:cNvPr>
          <p:cNvSpPr>
            <a:spLocks noGrp="1"/>
          </p:cNvSpPr>
          <p:nvPr>
            <p:ph sz="half" idx="2"/>
          </p:nvPr>
        </p:nvSpPr>
        <p:spPr>
          <a:xfrm>
            <a:off x="839788" y="2505075"/>
            <a:ext cx="5157787"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5" name="Marcador de texto 4">
            <a:extLst>
              <a:ext uri="{FF2B5EF4-FFF2-40B4-BE49-F238E27FC236}">
                <a16:creationId xmlns:a16="http://schemas.microsoft.com/office/drawing/2014/main" id="{F3CDB719-9889-904B-A01E-62C0C82ECE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Marcador de contenido 5">
            <a:extLst>
              <a:ext uri="{FF2B5EF4-FFF2-40B4-BE49-F238E27FC236}">
                <a16:creationId xmlns:a16="http://schemas.microsoft.com/office/drawing/2014/main" id="{AF4A7251-DBF5-7B40-8D0F-CE8223100A05}"/>
              </a:ext>
            </a:extLst>
          </p:cNvPr>
          <p:cNvSpPr>
            <a:spLocks noGrp="1"/>
          </p:cNvSpPr>
          <p:nvPr>
            <p:ph sz="quarter" idx="4"/>
          </p:nvPr>
        </p:nvSpPr>
        <p:spPr>
          <a:xfrm>
            <a:off x="6172200" y="2505075"/>
            <a:ext cx="5183188"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7" name="Marcador de fecha 6">
            <a:extLst>
              <a:ext uri="{FF2B5EF4-FFF2-40B4-BE49-F238E27FC236}">
                <a16:creationId xmlns:a16="http://schemas.microsoft.com/office/drawing/2014/main" id="{3699418D-A2B5-CC4F-B23F-26E077B623B6}"/>
              </a:ext>
            </a:extLst>
          </p:cNvPr>
          <p:cNvSpPr>
            <a:spLocks noGrp="1"/>
          </p:cNvSpPr>
          <p:nvPr>
            <p:ph type="dt" sz="half" idx="10"/>
          </p:nvPr>
        </p:nvSpPr>
        <p:spPr/>
        <p:txBody>
          <a:bodyPr/>
          <a:lstStyle/>
          <a:p>
            <a:fld id="{5922D97F-1855-7940-BD30-9CA7CE069233}" type="datetimeFigureOut">
              <a:rPr lang="es-MX" smtClean="0"/>
              <a:t>07/10/2021</a:t>
            </a:fld>
            <a:endParaRPr lang="es-MX"/>
          </a:p>
        </p:txBody>
      </p:sp>
      <p:sp>
        <p:nvSpPr>
          <p:cNvPr id="8" name="Marcador de pie de página 7">
            <a:extLst>
              <a:ext uri="{FF2B5EF4-FFF2-40B4-BE49-F238E27FC236}">
                <a16:creationId xmlns:a16="http://schemas.microsoft.com/office/drawing/2014/main" id="{7B822598-5EFB-CC41-86D6-304FF9DEB785}"/>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1D47ADA2-D615-3148-A23C-CC71FC5257E2}"/>
              </a:ext>
            </a:extLst>
          </p:cNvPr>
          <p:cNvSpPr>
            <a:spLocks noGrp="1"/>
          </p:cNvSpPr>
          <p:nvPr>
            <p:ph type="sldNum" sz="quarter" idx="12"/>
          </p:nvPr>
        </p:nvSpPr>
        <p:spPr/>
        <p:txBody>
          <a:bodyPr/>
          <a:lstStyle/>
          <a:p>
            <a:fld id="{D229380A-8E3A-AA4F-99CA-B9F889DA3BB4}" type="slidenum">
              <a:rPr lang="es-MX" smtClean="0"/>
              <a:t>‹#›</a:t>
            </a:fld>
            <a:endParaRPr lang="es-MX"/>
          </a:p>
        </p:txBody>
      </p:sp>
    </p:spTree>
    <p:extLst>
      <p:ext uri="{BB962C8B-B14F-4D97-AF65-F5344CB8AC3E}">
        <p14:creationId xmlns:p14="http://schemas.microsoft.com/office/powerpoint/2010/main" val="1563040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A26CFB-4CCB-7844-8C5A-F8BE7EDA47D1}"/>
              </a:ext>
            </a:extLst>
          </p:cNvPr>
          <p:cNvSpPr>
            <a:spLocks noGrp="1"/>
          </p:cNvSpPr>
          <p:nvPr>
            <p:ph type="title"/>
          </p:nvPr>
        </p:nvSpPr>
        <p:spPr/>
        <p:txBody>
          <a:bodyPr/>
          <a:lstStyle/>
          <a:p>
            <a:r>
              <a:rPr lang="es-MX"/>
              <a:t>Haz clic para modificar el estilo de título del patrón</a:t>
            </a:r>
          </a:p>
        </p:txBody>
      </p:sp>
      <p:sp>
        <p:nvSpPr>
          <p:cNvPr id="3" name="Marcador de fecha 2">
            <a:extLst>
              <a:ext uri="{FF2B5EF4-FFF2-40B4-BE49-F238E27FC236}">
                <a16:creationId xmlns:a16="http://schemas.microsoft.com/office/drawing/2014/main" id="{90657ABA-1D69-DE44-A76D-E763710A3BDD}"/>
              </a:ext>
            </a:extLst>
          </p:cNvPr>
          <p:cNvSpPr>
            <a:spLocks noGrp="1"/>
          </p:cNvSpPr>
          <p:nvPr>
            <p:ph type="dt" sz="half" idx="10"/>
          </p:nvPr>
        </p:nvSpPr>
        <p:spPr/>
        <p:txBody>
          <a:bodyPr/>
          <a:lstStyle/>
          <a:p>
            <a:fld id="{5922D97F-1855-7940-BD30-9CA7CE069233}" type="datetimeFigureOut">
              <a:rPr lang="es-MX" smtClean="0"/>
              <a:t>07/10/2021</a:t>
            </a:fld>
            <a:endParaRPr lang="es-MX"/>
          </a:p>
        </p:txBody>
      </p:sp>
      <p:sp>
        <p:nvSpPr>
          <p:cNvPr id="4" name="Marcador de pie de página 3">
            <a:extLst>
              <a:ext uri="{FF2B5EF4-FFF2-40B4-BE49-F238E27FC236}">
                <a16:creationId xmlns:a16="http://schemas.microsoft.com/office/drawing/2014/main" id="{27CAA2F0-8A6D-604A-93E9-701BFAD15809}"/>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43687990-F555-5942-BBDF-064E8D9EE82A}"/>
              </a:ext>
            </a:extLst>
          </p:cNvPr>
          <p:cNvSpPr>
            <a:spLocks noGrp="1"/>
          </p:cNvSpPr>
          <p:nvPr>
            <p:ph type="sldNum" sz="quarter" idx="12"/>
          </p:nvPr>
        </p:nvSpPr>
        <p:spPr/>
        <p:txBody>
          <a:bodyPr/>
          <a:lstStyle/>
          <a:p>
            <a:fld id="{D229380A-8E3A-AA4F-99CA-B9F889DA3BB4}" type="slidenum">
              <a:rPr lang="es-MX" smtClean="0"/>
              <a:t>‹#›</a:t>
            </a:fld>
            <a:endParaRPr lang="es-MX"/>
          </a:p>
        </p:txBody>
      </p:sp>
    </p:spTree>
    <p:extLst>
      <p:ext uri="{BB962C8B-B14F-4D97-AF65-F5344CB8AC3E}">
        <p14:creationId xmlns:p14="http://schemas.microsoft.com/office/powerpoint/2010/main" val="3676812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CCF33EA3-DD5A-D449-99A3-EF693C160ACA}"/>
              </a:ext>
            </a:extLst>
          </p:cNvPr>
          <p:cNvSpPr>
            <a:spLocks noGrp="1"/>
          </p:cNvSpPr>
          <p:nvPr>
            <p:ph type="dt" sz="half" idx="10"/>
          </p:nvPr>
        </p:nvSpPr>
        <p:spPr/>
        <p:txBody>
          <a:bodyPr/>
          <a:lstStyle/>
          <a:p>
            <a:fld id="{5922D97F-1855-7940-BD30-9CA7CE069233}" type="datetimeFigureOut">
              <a:rPr lang="es-MX" smtClean="0"/>
              <a:t>07/10/2021</a:t>
            </a:fld>
            <a:endParaRPr lang="es-MX"/>
          </a:p>
        </p:txBody>
      </p:sp>
      <p:sp>
        <p:nvSpPr>
          <p:cNvPr id="3" name="Marcador de pie de página 2">
            <a:extLst>
              <a:ext uri="{FF2B5EF4-FFF2-40B4-BE49-F238E27FC236}">
                <a16:creationId xmlns:a16="http://schemas.microsoft.com/office/drawing/2014/main" id="{F8F21913-B779-D24C-B074-DC2054904FD0}"/>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16CB19C8-5ED1-0A49-8D88-4CFEBC36A3FC}"/>
              </a:ext>
            </a:extLst>
          </p:cNvPr>
          <p:cNvSpPr>
            <a:spLocks noGrp="1"/>
          </p:cNvSpPr>
          <p:nvPr>
            <p:ph type="sldNum" sz="quarter" idx="12"/>
          </p:nvPr>
        </p:nvSpPr>
        <p:spPr/>
        <p:txBody>
          <a:bodyPr/>
          <a:lstStyle/>
          <a:p>
            <a:fld id="{D229380A-8E3A-AA4F-99CA-B9F889DA3BB4}" type="slidenum">
              <a:rPr lang="es-MX" smtClean="0"/>
              <a:t>‹#›</a:t>
            </a:fld>
            <a:endParaRPr lang="es-MX"/>
          </a:p>
        </p:txBody>
      </p:sp>
    </p:spTree>
    <p:extLst>
      <p:ext uri="{BB962C8B-B14F-4D97-AF65-F5344CB8AC3E}">
        <p14:creationId xmlns:p14="http://schemas.microsoft.com/office/powerpoint/2010/main" val="488544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E1BD53-EAB7-1E4B-A286-D106753AC150}"/>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p>
        </p:txBody>
      </p:sp>
      <p:sp>
        <p:nvSpPr>
          <p:cNvPr id="3" name="Marcador de contenido 2">
            <a:extLst>
              <a:ext uri="{FF2B5EF4-FFF2-40B4-BE49-F238E27FC236}">
                <a16:creationId xmlns:a16="http://schemas.microsoft.com/office/drawing/2014/main" id="{8DDAE8FB-BE39-6C4C-B873-C92BD02C86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texto 3">
            <a:extLst>
              <a:ext uri="{FF2B5EF4-FFF2-40B4-BE49-F238E27FC236}">
                <a16:creationId xmlns:a16="http://schemas.microsoft.com/office/drawing/2014/main" id="{F235DA41-1006-144E-A4C4-21C4C47836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BA07975B-558A-ED49-9C35-27406C10312C}"/>
              </a:ext>
            </a:extLst>
          </p:cNvPr>
          <p:cNvSpPr>
            <a:spLocks noGrp="1"/>
          </p:cNvSpPr>
          <p:nvPr>
            <p:ph type="dt" sz="half" idx="10"/>
          </p:nvPr>
        </p:nvSpPr>
        <p:spPr/>
        <p:txBody>
          <a:bodyPr/>
          <a:lstStyle/>
          <a:p>
            <a:fld id="{5922D97F-1855-7940-BD30-9CA7CE069233}" type="datetimeFigureOut">
              <a:rPr lang="es-MX" smtClean="0"/>
              <a:t>07/10/2021</a:t>
            </a:fld>
            <a:endParaRPr lang="es-MX"/>
          </a:p>
        </p:txBody>
      </p:sp>
      <p:sp>
        <p:nvSpPr>
          <p:cNvPr id="6" name="Marcador de pie de página 5">
            <a:extLst>
              <a:ext uri="{FF2B5EF4-FFF2-40B4-BE49-F238E27FC236}">
                <a16:creationId xmlns:a16="http://schemas.microsoft.com/office/drawing/2014/main" id="{C910C23C-8931-8E47-B9FD-28BB82E70088}"/>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B7A3C1F6-37B5-E048-9C14-8B11A24E4C21}"/>
              </a:ext>
            </a:extLst>
          </p:cNvPr>
          <p:cNvSpPr>
            <a:spLocks noGrp="1"/>
          </p:cNvSpPr>
          <p:nvPr>
            <p:ph type="sldNum" sz="quarter" idx="12"/>
          </p:nvPr>
        </p:nvSpPr>
        <p:spPr/>
        <p:txBody>
          <a:bodyPr/>
          <a:lstStyle/>
          <a:p>
            <a:fld id="{D229380A-8E3A-AA4F-99CA-B9F889DA3BB4}" type="slidenum">
              <a:rPr lang="es-MX" smtClean="0"/>
              <a:t>‹#›</a:t>
            </a:fld>
            <a:endParaRPr lang="es-MX"/>
          </a:p>
        </p:txBody>
      </p:sp>
    </p:spTree>
    <p:extLst>
      <p:ext uri="{BB962C8B-B14F-4D97-AF65-F5344CB8AC3E}">
        <p14:creationId xmlns:p14="http://schemas.microsoft.com/office/powerpoint/2010/main" val="2247384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306654-0943-0945-A3DC-4ACEF0F00F2B}"/>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p>
        </p:txBody>
      </p:sp>
      <p:sp>
        <p:nvSpPr>
          <p:cNvPr id="3" name="Marcador de posición de imagen 2">
            <a:extLst>
              <a:ext uri="{FF2B5EF4-FFF2-40B4-BE49-F238E27FC236}">
                <a16:creationId xmlns:a16="http://schemas.microsoft.com/office/drawing/2014/main" id="{D01B6BE1-B19A-C148-BB49-BB355C751D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57A05E66-9F51-2848-BC76-1F8916962D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FBD15DF3-C1EA-634A-B0AE-50DB578F1B4E}"/>
              </a:ext>
            </a:extLst>
          </p:cNvPr>
          <p:cNvSpPr>
            <a:spLocks noGrp="1"/>
          </p:cNvSpPr>
          <p:nvPr>
            <p:ph type="dt" sz="half" idx="10"/>
          </p:nvPr>
        </p:nvSpPr>
        <p:spPr/>
        <p:txBody>
          <a:bodyPr/>
          <a:lstStyle/>
          <a:p>
            <a:fld id="{5922D97F-1855-7940-BD30-9CA7CE069233}" type="datetimeFigureOut">
              <a:rPr lang="es-MX" smtClean="0"/>
              <a:t>07/10/2021</a:t>
            </a:fld>
            <a:endParaRPr lang="es-MX"/>
          </a:p>
        </p:txBody>
      </p:sp>
      <p:sp>
        <p:nvSpPr>
          <p:cNvPr id="6" name="Marcador de pie de página 5">
            <a:extLst>
              <a:ext uri="{FF2B5EF4-FFF2-40B4-BE49-F238E27FC236}">
                <a16:creationId xmlns:a16="http://schemas.microsoft.com/office/drawing/2014/main" id="{65F86AC9-2786-654D-99A7-27ED6F3DDD96}"/>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8AD1F359-7560-7643-ADA2-6A73F6EA7960}"/>
              </a:ext>
            </a:extLst>
          </p:cNvPr>
          <p:cNvSpPr>
            <a:spLocks noGrp="1"/>
          </p:cNvSpPr>
          <p:nvPr>
            <p:ph type="sldNum" sz="quarter" idx="12"/>
          </p:nvPr>
        </p:nvSpPr>
        <p:spPr/>
        <p:txBody>
          <a:bodyPr/>
          <a:lstStyle/>
          <a:p>
            <a:fld id="{D229380A-8E3A-AA4F-99CA-B9F889DA3BB4}" type="slidenum">
              <a:rPr lang="es-MX" smtClean="0"/>
              <a:t>‹#›</a:t>
            </a:fld>
            <a:endParaRPr lang="es-MX"/>
          </a:p>
        </p:txBody>
      </p:sp>
    </p:spTree>
    <p:extLst>
      <p:ext uri="{BB962C8B-B14F-4D97-AF65-F5344CB8AC3E}">
        <p14:creationId xmlns:p14="http://schemas.microsoft.com/office/powerpoint/2010/main" val="3557286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391E4233-B371-4D42-AF5D-91F49D956C4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MX"/>
              <a:t>Haz clic para modificar el estilo de título del patrón</a:t>
            </a:r>
          </a:p>
        </p:txBody>
      </p:sp>
      <p:sp>
        <p:nvSpPr>
          <p:cNvPr id="3" name="Marcador de texto 2">
            <a:extLst>
              <a:ext uri="{FF2B5EF4-FFF2-40B4-BE49-F238E27FC236}">
                <a16:creationId xmlns:a16="http://schemas.microsoft.com/office/drawing/2014/main" id="{C978B424-05A9-D748-BF84-37490AF030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2900299C-4C31-5348-A4E0-798C34A6013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22D97F-1855-7940-BD30-9CA7CE069233}" type="datetimeFigureOut">
              <a:rPr lang="es-MX" smtClean="0"/>
              <a:t>07/10/2021</a:t>
            </a:fld>
            <a:endParaRPr lang="es-MX"/>
          </a:p>
        </p:txBody>
      </p:sp>
      <p:sp>
        <p:nvSpPr>
          <p:cNvPr id="5" name="Marcador de pie de página 4">
            <a:extLst>
              <a:ext uri="{FF2B5EF4-FFF2-40B4-BE49-F238E27FC236}">
                <a16:creationId xmlns:a16="http://schemas.microsoft.com/office/drawing/2014/main" id="{ECB3F8D8-6848-BB43-891B-F22F265DA1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4E17FABD-0405-C04A-B8B2-F62CD8E381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29380A-8E3A-AA4F-99CA-B9F889DA3BB4}" type="slidenum">
              <a:rPr lang="es-MX" smtClean="0"/>
              <a:t>‹#›</a:t>
            </a:fld>
            <a:endParaRPr lang="es-MX"/>
          </a:p>
        </p:txBody>
      </p:sp>
    </p:spTree>
    <p:extLst>
      <p:ext uri="{BB962C8B-B14F-4D97-AF65-F5344CB8AC3E}">
        <p14:creationId xmlns:p14="http://schemas.microsoft.com/office/powerpoint/2010/main" val="40237559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 Id="rId5" Type="http://schemas.openxmlformats.org/officeDocument/2006/relationships/image" Target="../media/image7.jpg"/><Relationship Id="rId4" Type="http://schemas.openxmlformats.org/officeDocument/2006/relationships/image" Target="../media/image6.jpg"/></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mhlencina@gmail.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4E6B7210-768C-4EE4-83D6-284732D74012}"/>
              </a:ext>
            </a:extLst>
          </p:cNvPr>
          <p:cNvPicPr>
            <a:picLocks noChangeAspect="1"/>
          </p:cNvPicPr>
          <p:nvPr/>
        </p:nvPicPr>
        <p:blipFill>
          <a:blip r:embed="rId2"/>
          <a:stretch>
            <a:fillRect/>
          </a:stretch>
        </p:blipFill>
        <p:spPr>
          <a:xfrm>
            <a:off x="2368" y="0"/>
            <a:ext cx="12187263" cy="6858000"/>
          </a:xfrm>
          <a:prstGeom prst="rect">
            <a:avLst/>
          </a:prstGeom>
        </p:spPr>
      </p:pic>
      <p:sp>
        <p:nvSpPr>
          <p:cNvPr id="2" name="Título 1">
            <a:extLst>
              <a:ext uri="{FF2B5EF4-FFF2-40B4-BE49-F238E27FC236}">
                <a16:creationId xmlns:a16="http://schemas.microsoft.com/office/drawing/2014/main" id="{8A8C3199-293F-834B-85A8-F48E3D90AF36}"/>
              </a:ext>
            </a:extLst>
          </p:cNvPr>
          <p:cNvSpPr>
            <a:spLocks noGrp="1"/>
          </p:cNvSpPr>
          <p:nvPr>
            <p:ph type="ctrTitle"/>
          </p:nvPr>
        </p:nvSpPr>
        <p:spPr>
          <a:xfrm>
            <a:off x="440267" y="3652932"/>
            <a:ext cx="11226800" cy="1468436"/>
          </a:xfrm>
        </p:spPr>
        <p:txBody>
          <a:bodyPr anchor="t">
            <a:normAutofit fontScale="90000"/>
          </a:bodyPr>
          <a:lstStyle/>
          <a:p>
            <a:pPr>
              <a:lnSpc>
                <a:spcPct val="120000"/>
              </a:lnSpc>
            </a:pPr>
            <a:r>
              <a:rPr lang="en-US" sz="5400" b="1" u="sng" dirty="0">
                <a:solidFill>
                  <a:schemeClr val="accent1">
                    <a:lumMod val="75000"/>
                  </a:schemeClr>
                </a:solidFill>
              </a:rPr>
              <a:t>Training assurance on medical devices use</a:t>
            </a:r>
          </a:p>
        </p:txBody>
      </p:sp>
      <p:sp>
        <p:nvSpPr>
          <p:cNvPr id="3" name="Subtítulo 2">
            <a:extLst>
              <a:ext uri="{FF2B5EF4-FFF2-40B4-BE49-F238E27FC236}">
                <a16:creationId xmlns:a16="http://schemas.microsoft.com/office/drawing/2014/main" id="{B31DB3D8-FADF-BC44-99E1-CF6CF3286AEF}"/>
              </a:ext>
            </a:extLst>
          </p:cNvPr>
          <p:cNvSpPr>
            <a:spLocks noGrp="1"/>
          </p:cNvSpPr>
          <p:nvPr>
            <p:ph type="subTitle" idx="1"/>
          </p:nvPr>
        </p:nvSpPr>
        <p:spPr>
          <a:xfrm>
            <a:off x="440267" y="4867369"/>
            <a:ext cx="11226800" cy="761999"/>
          </a:xfrm>
        </p:spPr>
        <p:txBody>
          <a:bodyPr>
            <a:normAutofit fontScale="85000" lnSpcReduction="20000"/>
          </a:bodyPr>
          <a:lstStyle/>
          <a:p>
            <a:pPr>
              <a:lnSpc>
                <a:spcPct val="120000"/>
              </a:lnSpc>
            </a:pPr>
            <a:r>
              <a:rPr lang="en-US" sz="2000" b="1" dirty="0"/>
              <a:t>Germán Giles – Schiller Americas - USA</a:t>
            </a:r>
          </a:p>
          <a:p>
            <a:pPr>
              <a:lnSpc>
                <a:spcPct val="120000"/>
              </a:lnSpc>
            </a:pPr>
            <a:r>
              <a:rPr lang="en-US" sz="2000" b="1" dirty="0"/>
              <a:t>Marcelo </a:t>
            </a:r>
            <a:r>
              <a:rPr lang="en-US" sz="2000" b="1" dirty="0" err="1"/>
              <a:t>Lencina</a:t>
            </a:r>
            <a:r>
              <a:rPr lang="en-US" sz="2000" b="1" dirty="0"/>
              <a:t> – National Technological University – Regional San Nicolás - Argentina</a:t>
            </a:r>
          </a:p>
        </p:txBody>
      </p:sp>
    </p:spTree>
    <p:extLst>
      <p:ext uri="{BB962C8B-B14F-4D97-AF65-F5344CB8AC3E}">
        <p14:creationId xmlns:p14="http://schemas.microsoft.com/office/powerpoint/2010/main" val="85795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4AAC06-1394-8343-89B4-D59498E81D03}"/>
              </a:ext>
            </a:extLst>
          </p:cNvPr>
          <p:cNvSpPr>
            <a:spLocks noGrp="1"/>
          </p:cNvSpPr>
          <p:nvPr>
            <p:ph type="title"/>
          </p:nvPr>
        </p:nvSpPr>
        <p:spPr>
          <a:xfrm>
            <a:off x="231420" y="978276"/>
            <a:ext cx="10117667" cy="914400"/>
          </a:xfrm>
        </p:spPr>
        <p:txBody>
          <a:bodyPr anchor="t">
            <a:normAutofit/>
          </a:bodyPr>
          <a:lstStyle/>
          <a:p>
            <a:r>
              <a:rPr lang="es-MX" sz="3600" b="1" dirty="0">
                <a:solidFill>
                  <a:srgbClr val="0070C0"/>
                </a:solidFill>
                <a:latin typeface="Poppins" pitchFamily="2" charset="77"/>
                <a:cs typeface="Poppins" pitchFamily="2" charset="77"/>
              </a:rPr>
              <a:t>The Team / Workgroup</a:t>
            </a:r>
            <a:endParaRPr lang="es-MX" sz="3600" dirty="0">
              <a:solidFill>
                <a:srgbClr val="0070C0"/>
              </a:solidFill>
            </a:endParaRPr>
          </a:p>
        </p:txBody>
      </p:sp>
      <p:sp>
        <p:nvSpPr>
          <p:cNvPr id="3" name="Marcador de contenido 2">
            <a:extLst>
              <a:ext uri="{FF2B5EF4-FFF2-40B4-BE49-F238E27FC236}">
                <a16:creationId xmlns:a16="http://schemas.microsoft.com/office/drawing/2014/main" id="{B6A5AB52-EC55-E84E-BA46-6EECB36B6ACB}"/>
              </a:ext>
            </a:extLst>
          </p:cNvPr>
          <p:cNvSpPr>
            <a:spLocks noGrp="1"/>
          </p:cNvSpPr>
          <p:nvPr>
            <p:ph idx="1"/>
          </p:nvPr>
        </p:nvSpPr>
        <p:spPr>
          <a:xfrm>
            <a:off x="247841" y="1892676"/>
            <a:ext cx="10702380" cy="4258742"/>
          </a:xfrm>
        </p:spPr>
        <p:txBody>
          <a:bodyPr/>
          <a:lstStyle/>
          <a:p>
            <a:pPr marL="342900" indent="-342900" algn="l">
              <a:lnSpc>
                <a:spcPct val="120000"/>
              </a:lnSpc>
              <a:buFont typeface="Arial" panose="020B0604020202020204" pitchFamily="34" charset="0"/>
              <a:buChar char="•"/>
            </a:pPr>
            <a:r>
              <a:rPr lang="en-US" sz="1800" b="1" dirty="0"/>
              <a:t>Germán Giles – Schiller Americas - USA</a:t>
            </a:r>
          </a:p>
          <a:p>
            <a:pPr marL="342900" indent="-342900" algn="l">
              <a:lnSpc>
                <a:spcPct val="120000"/>
              </a:lnSpc>
              <a:buFont typeface="Arial" panose="020B0604020202020204" pitchFamily="34" charset="0"/>
              <a:buChar char="•"/>
            </a:pPr>
            <a:r>
              <a:rPr lang="en-US" sz="1800" b="1" dirty="0"/>
              <a:t>Marcelo </a:t>
            </a:r>
            <a:r>
              <a:rPr lang="en-US" sz="1800" b="1" dirty="0" err="1"/>
              <a:t>Lencina</a:t>
            </a:r>
            <a:r>
              <a:rPr lang="en-US" sz="1800" b="1" dirty="0"/>
              <a:t> – National Technological University – Regional San Nicolas - Argentina</a:t>
            </a:r>
          </a:p>
          <a:p>
            <a:pPr marL="0" indent="0">
              <a:buNone/>
            </a:pPr>
            <a:endParaRPr lang="es-MX" dirty="0">
              <a:solidFill>
                <a:schemeClr val="bg2">
                  <a:lumMod val="25000"/>
                </a:schemeClr>
              </a:solidFill>
            </a:endParaRPr>
          </a:p>
        </p:txBody>
      </p:sp>
    </p:spTree>
    <p:extLst>
      <p:ext uri="{BB962C8B-B14F-4D97-AF65-F5344CB8AC3E}">
        <p14:creationId xmlns:p14="http://schemas.microsoft.com/office/powerpoint/2010/main" val="10125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4AAC06-1394-8343-89B4-D59498E81D03}"/>
              </a:ext>
            </a:extLst>
          </p:cNvPr>
          <p:cNvSpPr>
            <a:spLocks noGrp="1"/>
          </p:cNvSpPr>
          <p:nvPr>
            <p:ph type="title"/>
          </p:nvPr>
        </p:nvSpPr>
        <p:spPr>
          <a:xfrm>
            <a:off x="231420" y="860289"/>
            <a:ext cx="10117667" cy="604717"/>
          </a:xfrm>
        </p:spPr>
        <p:txBody>
          <a:bodyPr anchor="t">
            <a:normAutofit/>
          </a:bodyPr>
          <a:lstStyle/>
          <a:p>
            <a:r>
              <a:rPr lang="es-MX" sz="3600" b="1" dirty="0">
                <a:solidFill>
                  <a:srgbClr val="0070C0"/>
                </a:solidFill>
                <a:latin typeface="Poppins" pitchFamily="2" charset="77"/>
                <a:cs typeface="Poppins" pitchFamily="2" charset="77"/>
              </a:rPr>
              <a:t>Description</a:t>
            </a:r>
            <a:endParaRPr lang="es-MX" sz="3600" dirty="0">
              <a:solidFill>
                <a:srgbClr val="0070C0"/>
              </a:solidFill>
            </a:endParaRPr>
          </a:p>
        </p:txBody>
      </p:sp>
      <p:sp>
        <p:nvSpPr>
          <p:cNvPr id="7" name="Content Placeholder 2">
            <a:extLst>
              <a:ext uri="{FF2B5EF4-FFF2-40B4-BE49-F238E27FC236}">
                <a16:creationId xmlns:a16="http://schemas.microsoft.com/office/drawing/2014/main" id="{1B7FFDC8-B7E8-4145-9EB4-D02D4567D36E}"/>
              </a:ext>
            </a:extLst>
          </p:cNvPr>
          <p:cNvSpPr>
            <a:spLocks noGrp="1"/>
          </p:cNvSpPr>
          <p:nvPr>
            <p:ph idx="1"/>
          </p:nvPr>
        </p:nvSpPr>
        <p:spPr>
          <a:xfrm>
            <a:off x="710380" y="1380924"/>
            <a:ext cx="10515600" cy="4704830"/>
          </a:xfrm>
        </p:spPr>
        <p:txBody>
          <a:bodyPr>
            <a:noAutofit/>
          </a:bodyPr>
          <a:lstStyle/>
          <a:p>
            <a:pPr>
              <a:lnSpc>
                <a:spcPct val="107000"/>
              </a:lnSpc>
            </a:pPr>
            <a:r>
              <a:rPr lang="en-US" sz="2200" dirty="0"/>
              <a:t>Every day, more non-medical direct related people use different type of medical devices. As this trend will be increasing during the next years, the risks of using them in an inadequate way must be reduced. </a:t>
            </a:r>
          </a:p>
          <a:p>
            <a:pPr>
              <a:lnSpc>
                <a:spcPct val="107000"/>
              </a:lnSpc>
            </a:pPr>
            <a:r>
              <a:rPr lang="en-US" sz="2200" dirty="0"/>
              <a:t>Usual training types for medical related people are by manuals, in-service meetings, video platforms or any other way of learning, so the users can feel their readiness to start using them.</a:t>
            </a:r>
          </a:p>
          <a:p>
            <a:pPr>
              <a:lnSpc>
                <a:spcPct val="107000"/>
              </a:lnSpc>
            </a:pPr>
            <a:r>
              <a:rPr lang="en-US" sz="2200" dirty="0"/>
              <a:t>Depending on the level of complexity of the devices, several strategies can be followed to get the people trained. But sometimes that is not enough. </a:t>
            </a:r>
          </a:p>
          <a:p>
            <a:pPr>
              <a:lnSpc>
                <a:spcPct val="107000"/>
              </a:lnSpc>
            </a:pPr>
            <a:r>
              <a:rPr lang="en-US" sz="2200" dirty="0"/>
              <a:t>All type of users should receive also a certificate that can be shared electronically, as a proof or declaration of some type of training performed.</a:t>
            </a:r>
          </a:p>
          <a:p>
            <a:pPr>
              <a:lnSpc>
                <a:spcPct val="107000"/>
              </a:lnSpc>
            </a:pPr>
            <a:r>
              <a:rPr lang="en-US" sz="2200" dirty="0"/>
              <a:t>Government authorities should agree with manufacturers and other stakeholders, the ways on how to facilitate these tasks, and encourage the users to do it. </a:t>
            </a:r>
          </a:p>
        </p:txBody>
      </p:sp>
    </p:spTree>
    <p:extLst>
      <p:ext uri="{BB962C8B-B14F-4D97-AF65-F5344CB8AC3E}">
        <p14:creationId xmlns:p14="http://schemas.microsoft.com/office/powerpoint/2010/main" val="19902496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4AAC06-1394-8343-89B4-D59498E81D03}"/>
              </a:ext>
            </a:extLst>
          </p:cNvPr>
          <p:cNvSpPr>
            <a:spLocks noGrp="1"/>
          </p:cNvSpPr>
          <p:nvPr>
            <p:ph type="title"/>
          </p:nvPr>
        </p:nvSpPr>
        <p:spPr>
          <a:xfrm>
            <a:off x="2364827" y="866091"/>
            <a:ext cx="7462345" cy="914400"/>
          </a:xfrm>
        </p:spPr>
        <p:txBody>
          <a:bodyPr anchor="t">
            <a:normAutofit fontScale="90000"/>
          </a:bodyPr>
          <a:lstStyle/>
          <a:p>
            <a:pPr algn="ctr"/>
            <a:r>
              <a:rPr lang="es-MX" sz="3600" b="1" dirty="0">
                <a:solidFill>
                  <a:srgbClr val="0070C0"/>
                </a:solidFill>
                <a:latin typeface="Poppins" pitchFamily="2" charset="77"/>
                <a:cs typeface="Poppins" pitchFamily="2" charset="77"/>
              </a:rPr>
              <a:t>Goals of the project and final users</a:t>
            </a:r>
            <a:br>
              <a:rPr lang="es-MX" sz="3600" b="1" dirty="0">
                <a:solidFill>
                  <a:srgbClr val="0070C0"/>
                </a:solidFill>
                <a:latin typeface="Poppins" pitchFamily="2" charset="77"/>
                <a:cs typeface="Poppins" pitchFamily="2" charset="77"/>
              </a:rPr>
            </a:br>
            <a:r>
              <a:rPr lang="es-MX" sz="3600" b="1" dirty="0">
                <a:solidFill>
                  <a:srgbClr val="0070C0"/>
                </a:solidFill>
                <a:latin typeface="Poppins" pitchFamily="2" charset="77"/>
                <a:cs typeface="Poppins" pitchFamily="2" charset="77"/>
              </a:rPr>
              <a:t>that will benefit</a:t>
            </a:r>
            <a:endParaRPr lang="es-MX" sz="3600" dirty="0">
              <a:solidFill>
                <a:srgbClr val="0070C0"/>
              </a:solidFill>
            </a:endParaRPr>
          </a:p>
        </p:txBody>
      </p:sp>
      <p:sp>
        <p:nvSpPr>
          <p:cNvPr id="7" name="Content Placeholder 2">
            <a:extLst>
              <a:ext uri="{FF2B5EF4-FFF2-40B4-BE49-F238E27FC236}">
                <a16:creationId xmlns:a16="http://schemas.microsoft.com/office/drawing/2014/main" id="{A87C55A4-4BCD-43DE-9CAF-07CEC9770B77}"/>
              </a:ext>
            </a:extLst>
          </p:cNvPr>
          <p:cNvSpPr>
            <a:spLocks noGrp="1"/>
          </p:cNvSpPr>
          <p:nvPr>
            <p:ph idx="1"/>
          </p:nvPr>
        </p:nvSpPr>
        <p:spPr>
          <a:xfrm>
            <a:off x="838200" y="1780491"/>
            <a:ext cx="10515600" cy="4584574"/>
          </a:xfrm>
        </p:spPr>
        <p:txBody>
          <a:bodyPr/>
          <a:lstStyle/>
          <a:p>
            <a:pPr>
              <a:lnSpc>
                <a:spcPct val="107000"/>
              </a:lnSpc>
            </a:pPr>
            <a:r>
              <a:rPr lang="en-US" dirty="0">
                <a:latin typeface="Calibri" panose="020F0502020204030204" pitchFamily="34" charset="0"/>
                <a:ea typeface="Calibri" panose="020F0502020204030204" pitchFamily="34" charset="0"/>
                <a:cs typeface="Calibri" panose="020F0502020204030204" pitchFamily="34" charset="0"/>
              </a:rPr>
              <a:t>Improve the Patient Safety.</a:t>
            </a:r>
          </a:p>
          <a:p>
            <a:pPr>
              <a:lnSpc>
                <a:spcPct val="107000"/>
              </a:lnSpc>
            </a:pPr>
            <a:r>
              <a:rPr lang="en-US" dirty="0">
                <a:latin typeface="Calibri" panose="020F0502020204030204" pitchFamily="34" charset="0"/>
                <a:ea typeface="Calibri" panose="020F0502020204030204" pitchFamily="34" charset="0"/>
                <a:cs typeface="Calibri" panose="020F0502020204030204" pitchFamily="34" charset="0"/>
              </a:rPr>
              <a:t>Have data of trained users operating medical devices.</a:t>
            </a:r>
          </a:p>
          <a:p>
            <a:pPr>
              <a:lnSpc>
                <a:spcPct val="107000"/>
              </a:lnSpc>
            </a:pPr>
            <a:r>
              <a:rPr lang="en-US" dirty="0">
                <a:latin typeface="Calibri" panose="020F0502020204030204" pitchFamily="34" charset="0"/>
                <a:ea typeface="Calibri" panose="020F0502020204030204" pitchFamily="34" charset="0"/>
                <a:cs typeface="Calibri" panose="020F0502020204030204" pitchFamily="34" charset="0"/>
              </a:rPr>
              <a:t>Take advantage of the technology to automate some process of registration, training and declaration of responsibilities, using those medical devices.</a:t>
            </a:r>
          </a:p>
          <a:p>
            <a:pPr>
              <a:lnSpc>
                <a:spcPct val="107000"/>
              </a:lnSpc>
            </a:pPr>
            <a:r>
              <a:rPr lang="en-US" dirty="0">
                <a:latin typeface="Calibri" panose="020F0502020204030204" pitchFamily="34" charset="0"/>
                <a:ea typeface="Calibri" panose="020F0502020204030204" pitchFamily="34" charset="0"/>
                <a:cs typeface="Calibri" panose="020F0502020204030204" pitchFamily="34" charset="0"/>
              </a:rPr>
              <a:t>Introduce non-medical users on different types of policies, regulations and risks using the devices.</a:t>
            </a:r>
          </a:p>
          <a:p>
            <a:pPr>
              <a:lnSpc>
                <a:spcPct val="107000"/>
              </a:lnSpc>
            </a:pPr>
            <a:r>
              <a:rPr lang="en-US" dirty="0">
                <a:latin typeface="Calibri" panose="020F0502020204030204" pitchFamily="34" charset="0"/>
                <a:ea typeface="Calibri" panose="020F0502020204030204" pitchFamily="34" charset="0"/>
                <a:cs typeface="Calibri" panose="020F0502020204030204" pitchFamily="34" charset="0"/>
              </a:rPr>
              <a:t>Reduce medical device use errors and downtimes.</a:t>
            </a:r>
          </a:p>
          <a:p>
            <a:pPr>
              <a:lnSpc>
                <a:spcPct val="107000"/>
              </a:lnSpc>
            </a:pPr>
            <a:endParaRPr lang="en-US" dirty="0">
              <a:latin typeface="Calibri" panose="020F0502020204030204" pitchFamily="34" charset="0"/>
              <a:ea typeface="Calibri" panose="020F0502020204030204" pitchFamily="34" charset="0"/>
              <a:cs typeface="Calibri" panose="020F0502020204030204" pitchFamily="34" charset="0"/>
            </a:endParaRPr>
          </a:p>
          <a:p>
            <a:pPr marL="0" indent="0">
              <a:lnSpc>
                <a:spcPct val="107000"/>
              </a:lnSpc>
              <a:buNone/>
            </a:pPr>
            <a:endParaRPr lang="en-US" sz="2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695083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4AAC06-1394-8343-89B4-D59498E81D03}"/>
              </a:ext>
            </a:extLst>
          </p:cNvPr>
          <p:cNvSpPr>
            <a:spLocks noGrp="1"/>
          </p:cNvSpPr>
          <p:nvPr>
            <p:ph type="title"/>
          </p:nvPr>
        </p:nvSpPr>
        <p:spPr>
          <a:xfrm>
            <a:off x="231420" y="820621"/>
            <a:ext cx="10117667" cy="914400"/>
          </a:xfrm>
        </p:spPr>
        <p:txBody>
          <a:bodyPr anchor="t">
            <a:normAutofit/>
          </a:bodyPr>
          <a:lstStyle/>
          <a:p>
            <a:r>
              <a:rPr lang="es-MX" sz="3600" b="1" dirty="0">
                <a:solidFill>
                  <a:srgbClr val="0070C0"/>
                </a:solidFill>
                <a:latin typeface="Poppins" pitchFamily="2" charset="77"/>
                <a:cs typeface="Poppins" pitchFamily="2" charset="77"/>
              </a:rPr>
              <a:t>Results</a:t>
            </a:r>
            <a:endParaRPr lang="es-MX" sz="3600" dirty="0">
              <a:solidFill>
                <a:srgbClr val="0070C0"/>
              </a:solidFill>
            </a:endParaRPr>
          </a:p>
        </p:txBody>
      </p:sp>
      <p:pic>
        <p:nvPicPr>
          <p:cNvPr id="8" name="Picture 7">
            <a:extLst>
              <a:ext uri="{FF2B5EF4-FFF2-40B4-BE49-F238E27FC236}">
                <a16:creationId xmlns:a16="http://schemas.microsoft.com/office/drawing/2014/main" id="{E33FF154-550C-4476-8AC6-770A97DB66FF}"/>
              </a:ext>
            </a:extLst>
          </p:cNvPr>
          <p:cNvPicPr>
            <a:picLocks noChangeAspect="1"/>
          </p:cNvPicPr>
          <p:nvPr/>
        </p:nvPicPr>
        <p:blipFill>
          <a:blip r:embed="rId2"/>
          <a:stretch>
            <a:fillRect/>
          </a:stretch>
        </p:blipFill>
        <p:spPr>
          <a:xfrm>
            <a:off x="2724009" y="5229019"/>
            <a:ext cx="2880360" cy="536448"/>
          </a:xfrm>
          <a:prstGeom prst="rect">
            <a:avLst/>
          </a:prstGeom>
        </p:spPr>
      </p:pic>
      <p:sp>
        <p:nvSpPr>
          <p:cNvPr id="9" name="Content Placeholder 2">
            <a:extLst>
              <a:ext uri="{FF2B5EF4-FFF2-40B4-BE49-F238E27FC236}">
                <a16:creationId xmlns:a16="http://schemas.microsoft.com/office/drawing/2014/main" id="{8E8339AC-0CE4-46C2-BCE6-58D761F14CF5}"/>
              </a:ext>
            </a:extLst>
          </p:cNvPr>
          <p:cNvSpPr>
            <a:spLocks noGrp="1"/>
          </p:cNvSpPr>
          <p:nvPr>
            <p:ph idx="1"/>
          </p:nvPr>
        </p:nvSpPr>
        <p:spPr>
          <a:xfrm>
            <a:off x="639096" y="1439918"/>
            <a:ext cx="10995855" cy="3599916"/>
          </a:xfrm>
        </p:spPr>
        <p:txBody>
          <a:bodyPr>
            <a:normAutofit fontScale="92500"/>
          </a:bodyPr>
          <a:lstStyle/>
          <a:p>
            <a:pPr marL="0" indent="0">
              <a:buNone/>
            </a:pPr>
            <a:r>
              <a:rPr lang="en-US" sz="3200" dirty="0">
                <a:effectLst/>
                <a:latin typeface="Calibri" panose="020F0502020204030204" pitchFamily="34" charset="0"/>
                <a:ea typeface="Times New Roman" panose="02020603050405020304" pitchFamily="18" charset="0"/>
                <a:cs typeface="Calibri" panose="020F0502020204030204" pitchFamily="34" charset="0"/>
              </a:rPr>
              <a:t>We found different ways to encourage stakeholders to work in policies to get the goals.</a:t>
            </a:r>
          </a:p>
          <a:p>
            <a:pPr marL="0" indent="0" algn="just">
              <a:buNone/>
            </a:pPr>
            <a:r>
              <a:rPr lang="en-US" sz="3200" u="sng" dirty="0" err="1">
                <a:latin typeface="Calibri" panose="020F0502020204030204" pitchFamily="34" charset="0"/>
                <a:ea typeface="Times New Roman" panose="02020603050405020304" pitchFamily="18" charset="0"/>
                <a:cs typeface="Calibri" panose="020F0502020204030204" pitchFamily="34" charset="0"/>
              </a:rPr>
              <a:t>Eg.</a:t>
            </a:r>
            <a:r>
              <a:rPr lang="en-US" sz="3200" dirty="0">
                <a:latin typeface="Calibri" panose="020F0502020204030204" pitchFamily="34" charset="0"/>
                <a:ea typeface="Times New Roman" panose="02020603050405020304" pitchFamily="18" charset="0"/>
                <a:cs typeface="Calibri" panose="020F0502020204030204" pitchFamily="34" charset="0"/>
              </a:rPr>
              <a:t> Schiller, a Swiss Cardiopulmonary device manufacturer, is working on the following App that will provide a simple tool to their users, where after reading the User Manual (in paper or digital format) and answering some questions- at least 70% of right answers must be reached-, the platform delivers a Certificate via email, so the users can show a proof of training to their patients. </a:t>
            </a:r>
            <a:endParaRPr lang="en-US" sz="3200" dirty="0">
              <a:effectLst/>
              <a:latin typeface="Times New Roman" panose="02020603050405020304" pitchFamily="18" charset="0"/>
              <a:ea typeface="Times New Roman" panose="02020603050405020304" pitchFamily="18" charset="0"/>
            </a:endParaRPr>
          </a:p>
        </p:txBody>
      </p:sp>
      <p:sp>
        <p:nvSpPr>
          <p:cNvPr id="10" name="TextBox 9">
            <a:extLst>
              <a:ext uri="{FF2B5EF4-FFF2-40B4-BE49-F238E27FC236}">
                <a16:creationId xmlns:a16="http://schemas.microsoft.com/office/drawing/2014/main" id="{00475D89-832E-4648-9B85-1BEA67394604}"/>
              </a:ext>
            </a:extLst>
          </p:cNvPr>
          <p:cNvSpPr txBox="1"/>
          <p:nvPr/>
        </p:nvSpPr>
        <p:spPr>
          <a:xfrm>
            <a:off x="6358270" y="5312577"/>
            <a:ext cx="2615609" cy="369332"/>
          </a:xfrm>
          <a:prstGeom prst="rect">
            <a:avLst/>
          </a:prstGeom>
          <a:noFill/>
        </p:spPr>
        <p:txBody>
          <a:bodyPr wrap="square" rtlCol="0">
            <a:spAutoFit/>
          </a:bodyPr>
          <a:lstStyle/>
          <a:p>
            <a:r>
              <a:rPr lang="en-US" u="sng" dirty="0">
                <a:solidFill>
                  <a:schemeClr val="accent1">
                    <a:lumMod val="75000"/>
                  </a:schemeClr>
                </a:solidFill>
              </a:rPr>
              <a:t>www.schiller.us</a:t>
            </a:r>
            <a:endParaRPr lang="es-AR" u="sng" dirty="0">
              <a:solidFill>
                <a:schemeClr val="accent1">
                  <a:lumMod val="75000"/>
                </a:schemeClr>
              </a:solidFill>
            </a:endParaRPr>
          </a:p>
        </p:txBody>
      </p:sp>
    </p:spTree>
    <p:extLst>
      <p:ext uri="{BB962C8B-B14F-4D97-AF65-F5344CB8AC3E}">
        <p14:creationId xmlns:p14="http://schemas.microsoft.com/office/powerpoint/2010/main" val="743968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3D6D6F60-8A37-4E65-BBA6-0D33FC35667A}"/>
              </a:ext>
            </a:extLst>
          </p:cNvPr>
          <p:cNvPicPr>
            <a:picLocks noGrp="1" noChangeAspect="1"/>
          </p:cNvPicPr>
          <p:nvPr>
            <p:ph idx="1"/>
          </p:nvPr>
        </p:nvPicPr>
        <p:blipFill>
          <a:blip r:embed="rId2"/>
          <a:stretch>
            <a:fillRect/>
          </a:stretch>
        </p:blipFill>
        <p:spPr>
          <a:xfrm>
            <a:off x="437036" y="1061545"/>
            <a:ext cx="2384133" cy="4978729"/>
          </a:xfrm>
          <a:noFill/>
          <a:ln w="31750">
            <a:solidFill>
              <a:schemeClr val="accent1"/>
            </a:solidFill>
          </a:ln>
          <a:effectLst/>
        </p:spPr>
      </p:pic>
      <p:pic>
        <p:nvPicPr>
          <p:cNvPr id="10" name="Picture 9">
            <a:extLst>
              <a:ext uri="{FF2B5EF4-FFF2-40B4-BE49-F238E27FC236}">
                <a16:creationId xmlns:a16="http://schemas.microsoft.com/office/drawing/2014/main" id="{E341A4F5-B497-46BF-AFFB-C729DFA95FAE}"/>
              </a:ext>
            </a:extLst>
          </p:cNvPr>
          <p:cNvPicPr>
            <a:picLocks noChangeAspect="1"/>
          </p:cNvPicPr>
          <p:nvPr/>
        </p:nvPicPr>
        <p:blipFill>
          <a:blip r:embed="rId3"/>
          <a:stretch>
            <a:fillRect/>
          </a:stretch>
        </p:blipFill>
        <p:spPr>
          <a:xfrm>
            <a:off x="5590629" y="1061544"/>
            <a:ext cx="2682725" cy="4978730"/>
          </a:xfrm>
          <a:prstGeom prst="rect">
            <a:avLst/>
          </a:prstGeom>
          <a:solidFill>
            <a:schemeClr val="accent1"/>
          </a:solidFill>
          <a:ln w="31750">
            <a:solidFill>
              <a:schemeClr val="accent1"/>
            </a:solidFill>
          </a:ln>
        </p:spPr>
      </p:pic>
      <p:pic>
        <p:nvPicPr>
          <p:cNvPr id="12" name="Picture 11">
            <a:extLst>
              <a:ext uri="{FF2B5EF4-FFF2-40B4-BE49-F238E27FC236}">
                <a16:creationId xmlns:a16="http://schemas.microsoft.com/office/drawing/2014/main" id="{EEB61B54-468E-4F45-BBBE-E64CE4E422E1}"/>
              </a:ext>
            </a:extLst>
          </p:cNvPr>
          <p:cNvPicPr>
            <a:picLocks noChangeAspect="1"/>
          </p:cNvPicPr>
          <p:nvPr/>
        </p:nvPicPr>
        <p:blipFill>
          <a:blip r:embed="rId4"/>
          <a:stretch>
            <a:fillRect/>
          </a:stretch>
        </p:blipFill>
        <p:spPr>
          <a:xfrm>
            <a:off x="2952694" y="1061544"/>
            <a:ext cx="2506410" cy="4978729"/>
          </a:xfrm>
          <a:prstGeom prst="rect">
            <a:avLst/>
          </a:prstGeom>
          <a:solidFill>
            <a:schemeClr val="accent1"/>
          </a:solidFill>
          <a:ln w="31750">
            <a:solidFill>
              <a:schemeClr val="accent1"/>
            </a:solidFill>
          </a:ln>
        </p:spPr>
      </p:pic>
      <p:pic>
        <p:nvPicPr>
          <p:cNvPr id="14" name="Picture 13">
            <a:extLst>
              <a:ext uri="{FF2B5EF4-FFF2-40B4-BE49-F238E27FC236}">
                <a16:creationId xmlns:a16="http://schemas.microsoft.com/office/drawing/2014/main" id="{B905ACA9-35F0-4CA7-8ED3-3B3B5CC59716}"/>
              </a:ext>
            </a:extLst>
          </p:cNvPr>
          <p:cNvPicPr>
            <a:picLocks noChangeAspect="1"/>
          </p:cNvPicPr>
          <p:nvPr/>
        </p:nvPicPr>
        <p:blipFill>
          <a:blip r:embed="rId5"/>
          <a:stretch>
            <a:fillRect/>
          </a:stretch>
        </p:blipFill>
        <p:spPr>
          <a:xfrm>
            <a:off x="8404879" y="1064957"/>
            <a:ext cx="2682725" cy="4978729"/>
          </a:xfrm>
          <a:prstGeom prst="rect">
            <a:avLst/>
          </a:prstGeom>
          <a:solidFill>
            <a:schemeClr val="accent1"/>
          </a:solidFill>
          <a:ln w="31750">
            <a:solidFill>
              <a:schemeClr val="accent1"/>
            </a:solidFill>
          </a:ln>
        </p:spPr>
      </p:pic>
    </p:spTree>
    <p:extLst>
      <p:ext uri="{BB962C8B-B14F-4D97-AF65-F5344CB8AC3E}">
        <p14:creationId xmlns:p14="http://schemas.microsoft.com/office/powerpoint/2010/main" val="1367978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11517D2A-B5BD-4974-92F0-E11936ADA0B0}"/>
              </a:ext>
            </a:extLst>
          </p:cNvPr>
          <p:cNvPicPr>
            <a:picLocks noGrp="1" noChangeAspect="1"/>
          </p:cNvPicPr>
          <p:nvPr>
            <p:ph idx="1"/>
          </p:nvPr>
        </p:nvPicPr>
        <p:blipFill>
          <a:blip r:embed="rId2"/>
          <a:stretch>
            <a:fillRect/>
          </a:stretch>
        </p:blipFill>
        <p:spPr>
          <a:xfrm>
            <a:off x="813019" y="1481496"/>
            <a:ext cx="2346194" cy="4351338"/>
          </a:xfrm>
          <a:ln w="31750">
            <a:solidFill>
              <a:schemeClr val="accent1"/>
            </a:solidFill>
          </a:ln>
        </p:spPr>
      </p:pic>
      <p:pic>
        <p:nvPicPr>
          <p:cNvPr id="7" name="Picture 6">
            <a:extLst>
              <a:ext uri="{FF2B5EF4-FFF2-40B4-BE49-F238E27FC236}">
                <a16:creationId xmlns:a16="http://schemas.microsoft.com/office/drawing/2014/main" id="{34B7203D-AA58-4A51-88C6-9BED16958621}"/>
              </a:ext>
            </a:extLst>
          </p:cNvPr>
          <p:cNvPicPr>
            <a:picLocks noChangeAspect="1"/>
          </p:cNvPicPr>
          <p:nvPr/>
        </p:nvPicPr>
        <p:blipFill>
          <a:blip r:embed="rId3"/>
          <a:stretch>
            <a:fillRect/>
          </a:stretch>
        </p:blipFill>
        <p:spPr>
          <a:xfrm>
            <a:off x="3792279" y="1481497"/>
            <a:ext cx="6705600" cy="4351338"/>
          </a:xfrm>
          <a:prstGeom prst="rect">
            <a:avLst/>
          </a:prstGeom>
          <a:ln w="31750">
            <a:solidFill>
              <a:schemeClr val="accent1"/>
            </a:solidFill>
          </a:ln>
        </p:spPr>
      </p:pic>
    </p:spTree>
    <p:extLst>
      <p:ext uri="{BB962C8B-B14F-4D97-AF65-F5344CB8AC3E}">
        <p14:creationId xmlns:p14="http://schemas.microsoft.com/office/powerpoint/2010/main" val="3083902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CA0DB4BD-54C5-4839-B0B0-D87C897A37F9}"/>
              </a:ext>
            </a:extLst>
          </p:cNvPr>
          <p:cNvSpPr>
            <a:spLocks noGrp="1"/>
          </p:cNvSpPr>
          <p:nvPr>
            <p:ph idx="1"/>
          </p:nvPr>
        </p:nvSpPr>
        <p:spPr>
          <a:xfrm>
            <a:off x="838200" y="1825625"/>
            <a:ext cx="10515600" cy="4351338"/>
          </a:xfrm>
        </p:spPr>
        <p:txBody>
          <a:bodyPr>
            <a:normAutofit/>
          </a:bodyPr>
          <a:lstStyle/>
          <a:p>
            <a:pPr marL="0" marR="0" lvl="0" indent="0" algn="ctr" rtl="0">
              <a:lnSpc>
                <a:spcPct val="100000"/>
              </a:lnSpc>
              <a:spcBef>
                <a:spcPts val="0"/>
              </a:spcBef>
              <a:spcAft>
                <a:spcPts val="0"/>
              </a:spcAft>
              <a:buClr>
                <a:schemeClr val="dk1"/>
              </a:buClr>
              <a:buSzPct val="25000"/>
              <a:buFont typeface="Calibri"/>
              <a:buNone/>
            </a:pPr>
            <a:r>
              <a:rPr lang="en-US" sz="2800" b="0" i="1" u="none" strike="noStrike" cap="none" dirty="0">
                <a:solidFill>
                  <a:srgbClr val="1CA692"/>
                </a:solidFill>
                <a:latin typeface="Calibri"/>
                <a:ea typeface="Calibri"/>
                <a:cs typeface="Calibri"/>
                <a:sym typeface="Calibri"/>
              </a:rPr>
              <a:t>Germán Giles</a:t>
            </a:r>
            <a:endParaRPr lang="it" sz="2800" b="0" i="1" u="none" strike="noStrike" cap="none" dirty="0">
              <a:solidFill>
                <a:srgbClr val="1CA692"/>
              </a:solidFill>
              <a:latin typeface="Calibri"/>
              <a:ea typeface="Calibri"/>
              <a:cs typeface="Calibri"/>
              <a:sym typeface="Calibri"/>
            </a:endParaRPr>
          </a:p>
          <a:p>
            <a:pPr marL="0" lvl="0" indent="0" algn="ctr">
              <a:buClr>
                <a:schemeClr val="dk1"/>
              </a:buClr>
              <a:buSzPct val="25000"/>
              <a:buNone/>
            </a:pPr>
            <a:r>
              <a:rPr lang="it-IT" sz="2800" i="1" dirty="0">
                <a:solidFill>
                  <a:srgbClr val="1F4A98"/>
                </a:solidFill>
                <a:ea typeface="Calibri"/>
                <a:cs typeface="Calibri"/>
                <a:sym typeface="Calibri"/>
              </a:rPr>
              <a:t>german.giles@schilleramericas.com</a:t>
            </a:r>
          </a:p>
          <a:p>
            <a:pPr marL="0" lvl="0" indent="0" algn="ctr">
              <a:buClr>
                <a:schemeClr val="dk1"/>
              </a:buClr>
              <a:buSzPct val="25000"/>
              <a:buNone/>
            </a:pPr>
            <a:r>
              <a:rPr lang="en-US" sz="2800" i="1" dirty="0">
                <a:solidFill>
                  <a:srgbClr val="1CA692"/>
                </a:solidFill>
                <a:latin typeface="Calibri"/>
                <a:ea typeface="Calibri"/>
                <a:cs typeface="Calibri"/>
                <a:sym typeface="Calibri"/>
              </a:rPr>
              <a:t>Schiller Americas – USA</a:t>
            </a:r>
          </a:p>
          <a:p>
            <a:pPr marL="0" lvl="0" indent="0" algn="ctr">
              <a:buClr>
                <a:schemeClr val="dk1"/>
              </a:buClr>
              <a:buSzPct val="25000"/>
              <a:buNone/>
            </a:pPr>
            <a:r>
              <a:rPr lang="en-US" b="0" i="1" u="none" strike="noStrike" cap="none" dirty="0">
                <a:solidFill>
                  <a:srgbClr val="1CA692"/>
                </a:solidFill>
                <a:latin typeface="Calibri"/>
                <a:ea typeface="Calibri"/>
                <a:cs typeface="Calibri"/>
                <a:sym typeface="Calibri"/>
              </a:rPr>
              <a:t>Marcelo </a:t>
            </a:r>
            <a:r>
              <a:rPr lang="en-US" b="0" i="1" u="none" strike="noStrike" cap="none" dirty="0" err="1">
                <a:solidFill>
                  <a:srgbClr val="1CA692"/>
                </a:solidFill>
                <a:latin typeface="Calibri"/>
                <a:ea typeface="Calibri"/>
                <a:cs typeface="Calibri"/>
                <a:sym typeface="Calibri"/>
              </a:rPr>
              <a:t>Lencina</a:t>
            </a:r>
            <a:endParaRPr lang="en-US" b="0" i="1" u="none" strike="noStrike" cap="none" dirty="0">
              <a:solidFill>
                <a:srgbClr val="1CA692"/>
              </a:solidFill>
              <a:latin typeface="Calibri"/>
              <a:ea typeface="Calibri"/>
              <a:cs typeface="Calibri"/>
              <a:sym typeface="Calibri"/>
            </a:endParaRPr>
          </a:p>
          <a:p>
            <a:pPr marL="0" lvl="0" indent="0" algn="ctr">
              <a:buClr>
                <a:schemeClr val="dk1"/>
              </a:buClr>
              <a:buSzPct val="25000"/>
              <a:buNone/>
            </a:pPr>
            <a:r>
              <a:rPr lang="en-US" sz="2800" i="1" dirty="0">
                <a:solidFill>
                  <a:srgbClr val="1CA692"/>
                </a:solidFill>
                <a:latin typeface="Calibri"/>
                <a:ea typeface="Calibri"/>
                <a:cs typeface="Calibri"/>
                <a:sym typeface="Calibri"/>
                <a:hlinkClick r:id="rId2"/>
              </a:rPr>
              <a:t>mhlencina@gmail.com</a:t>
            </a:r>
            <a:endParaRPr lang="en-US" sz="2800" i="1" dirty="0">
              <a:solidFill>
                <a:srgbClr val="1CA692"/>
              </a:solidFill>
              <a:latin typeface="Calibri"/>
              <a:ea typeface="Calibri"/>
              <a:cs typeface="Calibri"/>
              <a:sym typeface="Calibri"/>
            </a:endParaRPr>
          </a:p>
          <a:p>
            <a:pPr marL="0" lvl="0" indent="0" algn="ctr">
              <a:buClr>
                <a:schemeClr val="dk1"/>
              </a:buClr>
              <a:buSzPct val="25000"/>
              <a:buNone/>
            </a:pPr>
            <a:r>
              <a:rPr lang="en-US" b="0" i="1" u="none" strike="noStrike" cap="none" dirty="0">
                <a:solidFill>
                  <a:srgbClr val="1CA692"/>
                </a:solidFill>
                <a:latin typeface="Calibri"/>
                <a:ea typeface="Calibri"/>
                <a:cs typeface="Calibri"/>
                <a:sym typeface="Calibri"/>
              </a:rPr>
              <a:t>National Technological University – Regional San Nicolas - Argentina</a:t>
            </a:r>
            <a:endParaRPr lang="it" sz="2800" b="0" i="1" u="none" strike="noStrike" cap="none" dirty="0">
              <a:solidFill>
                <a:srgbClr val="1CA692"/>
              </a:solidFill>
              <a:latin typeface="Calibri"/>
              <a:ea typeface="Calibri"/>
              <a:cs typeface="Calibri"/>
              <a:sym typeface="Calibri"/>
            </a:endParaRPr>
          </a:p>
          <a:p>
            <a:pPr marL="0" indent="0">
              <a:buNone/>
            </a:pPr>
            <a:endParaRPr lang="en-US" dirty="0"/>
          </a:p>
        </p:txBody>
      </p:sp>
    </p:spTree>
    <p:extLst>
      <p:ext uri="{BB962C8B-B14F-4D97-AF65-F5344CB8AC3E}">
        <p14:creationId xmlns:p14="http://schemas.microsoft.com/office/powerpoint/2010/main" val="79072112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347</TotalTime>
  <Words>403</Words>
  <Application>Microsoft Office PowerPoint</Application>
  <PresentationFormat>Widescreen</PresentationFormat>
  <Paragraphs>29</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Poppins</vt:lpstr>
      <vt:lpstr>Times New Roman</vt:lpstr>
      <vt:lpstr>Tema de Office</vt:lpstr>
      <vt:lpstr>Training assurance on medical devices use</vt:lpstr>
      <vt:lpstr>The Team / Workgroup</vt:lpstr>
      <vt:lpstr>Description</vt:lpstr>
      <vt:lpstr>Goals of the project and final users that will benefit</vt:lpstr>
      <vt:lpstr>Results</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Estefania Cajigas</dc:creator>
  <cp:lastModifiedBy>German Giles</cp:lastModifiedBy>
  <cp:revision>16</cp:revision>
  <dcterms:created xsi:type="dcterms:W3CDTF">2021-09-01T19:24:00Z</dcterms:created>
  <dcterms:modified xsi:type="dcterms:W3CDTF">2021-10-08T03:05:22Z</dcterms:modified>
</cp:coreProperties>
</file>