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3"/>
  </p:notesMasterIdLst>
  <p:handoutMasterIdLst>
    <p:handoutMasterId r:id="rId14"/>
  </p:handoutMasterIdLst>
  <p:sldIdLst>
    <p:sldId id="336" r:id="rId2"/>
    <p:sldId id="256" r:id="rId3"/>
    <p:sldId id="257" r:id="rId4"/>
    <p:sldId id="258" r:id="rId5"/>
    <p:sldId id="259" r:id="rId6"/>
    <p:sldId id="338" r:id="rId7"/>
    <p:sldId id="340" r:id="rId8"/>
    <p:sldId id="341" r:id="rId9"/>
    <p:sldId id="261" r:id="rId10"/>
    <p:sldId id="263" r:id="rId11"/>
    <p:sldId id="287" r:id="rId12"/>
  </p:sldIdLst>
  <p:sldSz cx="20105688" cy="11309350"/>
  <p:notesSz cx="20104100" cy="11309350"/>
  <p:embeddedFontLst>
    <p:embeddedFont>
      <p:font typeface="Lato" panose="020F0502020204030203" pitchFamily="34" charset="0"/>
      <p:regular r:id="rId15"/>
      <p:bold r:id="rId16"/>
      <p:italic r:id="rId17"/>
      <p:boldItalic r:id="rId18"/>
    </p:embeddedFont>
    <p:embeddedFont>
      <p:font typeface="Open Sans" panose="020B0606030504020204" pitchFamily="34" charset="0"/>
      <p:regular r:id="rId19"/>
      <p:bold r:id="rId20"/>
    </p:embeddedFont>
    <p:embeddedFont>
      <p:font typeface="Roboto" panose="02000000000000000000" pitchFamily="2" charset="0"/>
      <p:regular r:id="rId21"/>
      <p:bold r:id="rId22"/>
      <p:italic r:id="rId23"/>
      <p:boldItalic r:id="rId24"/>
    </p:embeddedFont>
    <p:embeddedFont>
      <p:font typeface="Roboto Slab" pitchFamily="2" charset="0"/>
      <p:regular r:id="rId25"/>
      <p:bold r:id="rId26"/>
    </p:embeddedFont>
    <p:embeddedFont>
      <p:font typeface="Segoe UI" panose="020B0502040204020203" pitchFamily="34" charset="0"/>
      <p:regular r:id="rId27"/>
      <p:bold r:id="rId28"/>
      <p:italic r:id="rId29"/>
      <p:boldItalic r:id="rId30"/>
    </p:embeddedFont>
    <p:embeddedFont>
      <p:font typeface="Unbounded"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 userDrawn="1">
          <p15:clr>
            <a:srgbClr val="747775"/>
          </p15:clr>
        </p15:guide>
        <p15:guide id="2" pos="12089" userDrawn="1">
          <p15:clr>
            <a:srgbClr val="747775"/>
          </p15:clr>
        </p15:guide>
        <p15:guide id="3" orient="horz" pos="570" userDrawn="1">
          <p15:clr>
            <a:srgbClr val="747775"/>
          </p15:clr>
        </p15:guide>
        <p15:guide id="4" orient="horz" pos="6554" userDrawn="1">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0"/>
    <a:srgbClr val="00E8B8"/>
    <a:srgbClr val="666666"/>
    <a:srgbClr val="E6E6E6"/>
    <a:srgbClr val="006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F5227-F457-441D-8E32-BA10B51882B5}" v="68" dt="2024-09-26T18:08:22.963"/>
  </p1510:revLst>
</p1510:revInfo>
</file>

<file path=ppt/tableStyles.xml><?xml version="1.0" encoding="utf-8"?>
<a:tblStyleLst xmlns:a="http://schemas.openxmlformats.org/drawingml/2006/main" def="{D5EAA183-9344-4D01-904A-0EF6EBD25C7E}">
  <a:tblStyle styleId="{D5EAA183-9344-4D01-904A-0EF6EBD25C7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228" y="60"/>
      </p:cViewPr>
      <p:guideLst>
        <p:guide pos="576"/>
        <p:guide pos="12089"/>
        <p:guide orient="horz" pos="570"/>
        <p:guide orient="horz" pos="6554"/>
      </p:guideLst>
    </p:cSldViewPr>
  </p:slideViewPr>
  <p:notesTextViewPr>
    <p:cViewPr>
      <p:scale>
        <a:sx n="3" d="2"/>
        <a:sy n="3" d="2"/>
      </p:scale>
      <p:origin x="0" y="0"/>
    </p:cViewPr>
  </p:notesTextViewPr>
  <p:notesViewPr>
    <p:cSldViewPr snapToGrid="0">
      <p:cViewPr varScale="1">
        <p:scale>
          <a:sx n="71" d="100"/>
          <a:sy n="71" d="100"/>
        </p:scale>
        <p:origin x="122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ipe Moreira Simionato" userId="5845edbe-fedb-45da-b340-6cb7d0912ce9" providerId="ADAL" clId="{236F5227-F457-441D-8E32-BA10B51882B5}"/>
    <pc:docChg chg="undo custSel addSld delSld modSld sldOrd">
      <pc:chgData name="Filipe Moreira Simionato" userId="5845edbe-fedb-45da-b340-6cb7d0912ce9" providerId="ADAL" clId="{236F5227-F457-441D-8E32-BA10B51882B5}" dt="2024-09-26T18:01:02.086" v="261" actId="1076"/>
      <pc:docMkLst>
        <pc:docMk/>
      </pc:docMkLst>
      <pc:sldChg chg="modSp mod">
        <pc:chgData name="Filipe Moreira Simionato" userId="5845edbe-fedb-45da-b340-6cb7d0912ce9" providerId="ADAL" clId="{236F5227-F457-441D-8E32-BA10B51882B5}" dt="2024-09-26T17:48:18.212" v="249" actId="1076"/>
        <pc:sldMkLst>
          <pc:docMk/>
          <pc:sldMk cId="0" sldId="257"/>
        </pc:sldMkLst>
        <pc:spChg chg="mod">
          <ac:chgData name="Filipe Moreira Simionato" userId="5845edbe-fedb-45da-b340-6cb7d0912ce9" providerId="ADAL" clId="{236F5227-F457-441D-8E32-BA10B51882B5}" dt="2024-09-26T17:48:05.753" v="246" actId="1076"/>
          <ac:spMkLst>
            <pc:docMk/>
            <pc:sldMk cId="0" sldId="257"/>
            <ac:spMk id="14" creationId="{00000000-0000-0000-0000-000000000000}"/>
          </ac:spMkLst>
        </pc:spChg>
        <pc:spChg chg="mod">
          <ac:chgData name="Filipe Moreira Simionato" userId="5845edbe-fedb-45da-b340-6cb7d0912ce9" providerId="ADAL" clId="{236F5227-F457-441D-8E32-BA10B51882B5}" dt="2024-09-26T17:48:18.212" v="249" actId="1076"/>
          <ac:spMkLst>
            <pc:docMk/>
            <pc:sldMk cId="0" sldId="257"/>
            <ac:spMk id="15" creationId="{00000000-0000-0000-0000-000000000000}"/>
          </ac:spMkLst>
        </pc:spChg>
      </pc:sldChg>
      <pc:sldChg chg="modSp mod">
        <pc:chgData name="Filipe Moreira Simionato" userId="5845edbe-fedb-45da-b340-6cb7d0912ce9" providerId="ADAL" clId="{236F5227-F457-441D-8E32-BA10B51882B5}" dt="2024-09-26T17:52:05.209" v="252" actId="1076"/>
        <pc:sldMkLst>
          <pc:docMk/>
          <pc:sldMk cId="0" sldId="258"/>
        </pc:sldMkLst>
        <pc:spChg chg="mod">
          <ac:chgData name="Filipe Moreira Simionato" userId="5845edbe-fedb-45da-b340-6cb7d0912ce9" providerId="ADAL" clId="{236F5227-F457-441D-8E32-BA10B51882B5}" dt="2024-09-26T17:52:05.209" v="252" actId="1076"/>
          <ac:spMkLst>
            <pc:docMk/>
            <pc:sldMk cId="0" sldId="258"/>
            <ac:spMk id="5" creationId="{00000000-0000-0000-0000-000000000000}"/>
          </ac:spMkLst>
        </pc:spChg>
        <pc:spChg chg="mod">
          <ac:chgData name="Filipe Moreira Simionato" userId="5845edbe-fedb-45da-b340-6cb7d0912ce9" providerId="ADAL" clId="{236F5227-F457-441D-8E32-BA10B51882B5}" dt="2024-09-26T17:50:37.056" v="250" actId="1076"/>
          <ac:spMkLst>
            <pc:docMk/>
            <pc:sldMk cId="0" sldId="258"/>
            <ac:spMk id="13" creationId="{11009FFF-5DE8-2387-40D9-49B6B9B7B6C1}"/>
          </ac:spMkLst>
        </pc:spChg>
      </pc:sldChg>
      <pc:sldChg chg="delSp modSp del mod">
        <pc:chgData name="Filipe Moreira Simionato" userId="5845edbe-fedb-45da-b340-6cb7d0912ce9" providerId="ADAL" clId="{236F5227-F457-441D-8E32-BA10B51882B5}" dt="2024-09-26T17:59:07.504" v="257" actId="47"/>
        <pc:sldMkLst>
          <pc:docMk/>
          <pc:sldMk cId="0" sldId="260"/>
        </pc:sldMkLst>
        <pc:spChg chg="mod">
          <ac:chgData name="Filipe Moreira Simionato" userId="5845edbe-fedb-45da-b340-6cb7d0912ce9" providerId="ADAL" clId="{236F5227-F457-441D-8E32-BA10B51882B5}" dt="2024-09-26T17:13:06.671" v="89" actId="403"/>
          <ac:spMkLst>
            <pc:docMk/>
            <pc:sldMk cId="0" sldId="260"/>
            <ac:spMk id="5" creationId="{00000000-0000-0000-0000-000000000000}"/>
          </ac:spMkLst>
        </pc:spChg>
        <pc:spChg chg="mod">
          <ac:chgData name="Filipe Moreira Simionato" userId="5845edbe-fedb-45da-b340-6cb7d0912ce9" providerId="ADAL" clId="{236F5227-F457-441D-8E32-BA10B51882B5}" dt="2024-09-26T16:03:45.388" v="75" actId="20577"/>
          <ac:spMkLst>
            <pc:docMk/>
            <pc:sldMk cId="0" sldId="260"/>
            <ac:spMk id="21" creationId="{803014F5-CE81-6903-87AC-E2DD16F46F8D}"/>
          </ac:spMkLst>
        </pc:spChg>
        <pc:spChg chg="del mod">
          <ac:chgData name="Filipe Moreira Simionato" userId="5845edbe-fedb-45da-b340-6cb7d0912ce9" providerId="ADAL" clId="{236F5227-F457-441D-8E32-BA10B51882B5}" dt="2024-09-26T16:07:18.343" v="78"/>
          <ac:spMkLst>
            <pc:docMk/>
            <pc:sldMk cId="0" sldId="260"/>
            <ac:spMk id="37" creationId="{B5B4F867-A7F0-9D18-1535-8E72621EDD43}"/>
          </ac:spMkLst>
        </pc:spChg>
      </pc:sldChg>
      <pc:sldChg chg="modSp mod">
        <pc:chgData name="Filipe Moreira Simionato" userId="5845edbe-fedb-45da-b340-6cb7d0912ce9" providerId="ADAL" clId="{236F5227-F457-441D-8E32-BA10B51882B5}" dt="2024-09-26T18:01:02.086" v="261" actId="1076"/>
        <pc:sldMkLst>
          <pc:docMk/>
          <pc:sldMk cId="0" sldId="261"/>
        </pc:sldMkLst>
        <pc:spChg chg="mod">
          <ac:chgData name="Filipe Moreira Simionato" userId="5845edbe-fedb-45da-b340-6cb7d0912ce9" providerId="ADAL" clId="{236F5227-F457-441D-8E32-BA10B51882B5}" dt="2024-09-26T18:00:30.535" v="260" actId="1076"/>
          <ac:spMkLst>
            <pc:docMk/>
            <pc:sldMk cId="0" sldId="261"/>
            <ac:spMk id="4" creationId="{00000000-0000-0000-0000-000000000000}"/>
          </ac:spMkLst>
        </pc:spChg>
        <pc:spChg chg="mod">
          <ac:chgData name="Filipe Moreira Simionato" userId="5845edbe-fedb-45da-b340-6cb7d0912ce9" providerId="ADAL" clId="{236F5227-F457-441D-8E32-BA10B51882B5}" dt="2024-09-26T18:00:15.580" v="259" actId="1076"/>
          <ac:spMkLst>
            <pc:docMk/>
            <pc:sldMk cId="0" sldId="261"/>
            <ac:spMk id="7" creationId="{00000000-0000-0000-0000-000000000000}"/>
          </ac:spMkLst>
        </pc:spChg>
        <pc:spChg chg="mod">
          <ac:chgData name="Filipe Moreira Simionato" userId="5845edbe-fedb-45da-b340-6cb7d0912ce9" providerId="ADAL" clId="{236F5227-F457-441D-8E32-BA10B51882B5}" dt="2024-09-26T18:01:02.086" v="261" actId="1076"/>
          <ac:spMkLst>
            <pc:docMk/>
            <pc:sldMk cId="0" sldId="261"/>
            <ac:spMk id="8" creationId="{00000000-0000-0000-0000-000000000000}"/>
          </ac:spMkLst>
        </pc:spChg>
      </pc:sldChg>
      <pc:sldChg chg="del">
        <pc:chgData name="Filipe Moreira Simionato" userId="5845edbe-fedb-45da-b340-6cb7d0912ce9" providerId="ADAL" clId="{236F5227-F457-441D-8E32-BA10B51882B5}" dt="2024-09-26T17:59:40.455" v="258" actId="47"/>
        <pc:sldMkLst>
          <pc:docMk/>
          <pc:sldMk cId="0" sldId="262"/>
        </pc:sldMkLst>
      </pc:sldChg>
      <pc:sldChg chg="addSp delSp modSp mod">
        <pc:chgData name="Filipe Moreira Simionato" userId="5845edbe-fedb-45da-b340-6cb7d0912ce9" providerId="ADAL" clId="{236F5227-F457-441D-8E32-BA10B51882B5}" dt="2024-09-26T17:44:27.702" v="245" actId="1076"/>
        <pc:sldMkLst>
          <pc:docMk/>
          <pc:sldMk cId="2779691006" sldId="336"/>
        </pc:sldMkLst>
        <pc:spChg chg="mod">
          <ac:chgData name="Filipe Moreira Simionato" userId="5845edbe-fedb-45da-b340-6cb7d0912ce9" providerId="ADAL" clId="{236F5227-F457-441D-8E32-BA10B51882B5}" dt="2024-09-26T17:43:12.890" v="238" actId="255"/>
          <ac:spMkLst>
            <pc:docMk/>
            <pc:sldMk cId="2779691006" sldId="336"/>
            <ac:spMk id="2" creationId="{C4BE3669-F73D-2837-2CBB-DC7DAC33DF22}"/>
          </ac:spMkLst>
        </pc:spChg>
        <pc:spChg chg="add del mod">
          <ac:chgData name="Filipe Moreira Simionato" userId="5845edbe-fedb-45da-b340-6cb7d0912ce9" providerId="ADAL" clId="{236F5227-F457-441D-8E32-BA10B51882B5}" dt="2024-09-26T17:44:27.702" v="245" actId="1076"/>
          <ac:spMkLst>
            <pc:docMk/>
            <pc:sldMk cId="2779691006" sldId="336"/>
            <ac:spMk id="3" creationId="{F801B680-3396-4C5B-8BA1-9BFCC5287F78}"/>
          </ac:spMkLst>
        </pc:spChg>
        <pc:spChg chg="add del mod">
          <ac:chgData name="Filipe Moreira Simionato" userId="5845edbe-fedb-45da-b340-6cb7d0912ce9" providerId="ADAL" clId="{236F5227-F457-441D-8E32-BA10B51882B5}" dt="2024-09-26T17:43:40.010" v="241" actId="478"/>
          <ac:spMkLst>
            <pc:docMk/>
            <pc:sldMk cId="2779691006" sldId="336"/>
            <ac:spMk id="5" creationId="{BE65CFA8-481F-97BE-5424-A0AEBCBAE02C}"/>
          </ac:spMkLst>
        </pc:spChg>
        <pc:spChg chg="add del mod">
          <ac:chgData name="Filipe Moreira Simionato" userId="5845edbe-fedb-45da-b340-6cb7d0912ce9" providerId="ADAL" clId="{236F5227-F457-441D-8E32-BA10B51882B5}" dt="2024-09-26T17:43:51.859" v="243" actId="478"/>
          <ac:spMkLst>
            <pc:docMk/>
            <pc:sldMk cId="2779691006" sldId="336"/>
            <ac:spMk id="7" creationId="{3A45BCBD-81EB-D8D7-427F-96D03C14C7CD}"/>
          </ac:spMkLst>
        </pc:spChg>
      </pc:sldChg>
      <pc:sldChg chg="ord">
        <pc:chgData name="Filipe Moreira Simionato" userId="5845edbe-fedb-45da-b340-6cb7d0912ce9" providerId="ADAL" clId="{236F5227-F457-441D-8E32-BA10B51882B5}" dt="2024-09-26T16:07:22.383" v="80"/>
        <pc:sldMkLst>
          <pc:docMk/>
          <pc:sldMk cId="2385064472" sldId="338"/>
        </pc:sldMkLst>
      </pc:sldChg>
      <pc:sldChg chg="addSp delSp modSp add del mod modClrScheme chgLayout">
        <pc:chgData name="Filipe Moreira Simionato" userId="5845edbe-fedb-45da-b340-6cb7d0912ce9" providerId="ADAL" clId="{236F5227-F457-441D-8E32-BA10B51882B5}" dt="2024-09-26T17:21:38.065" v="119" actId="47"/>
        <pc:sldMkLst>
          <pc:docMk/>
          <pc:sldMk cId="0" sldId="339"/>
        </pc:sldMkLst>
        <pc:spChg chg="mod">
          <ac:chgData name="Filipe Moreira Simionato" userId="5845edbe-fedb-45da-b340-6cb7d0912ce9" providerId="ADAL" clId="{236F5227-F457-441D-8E32-BA10B51882B5}" dt="2024-09-26T17:17:26.056" v="112" actId="20577"/>
          <ac:spMkLst>
            <pc:docMk/>
            <pc:sldMk cId="0" sldId="339"/>
            <ac:spMk id="7" creationId="{00000000-0000-0000-0000-000000000000}"/>
          </ac:spMkLst>
        </pc:spChg>
        <pc:spChg chg="add del mod ord">
          <ac:chgData name="Filipe Moreira Simionato" userId="5845edbe-fedb-45da-b340-6cb7d0912ce9" providerId="ADAL" clId="{236F5227-F457-441D-8E32-BA10B51882B5}" dt="2024-09-26T17:17:14.111" v="92" actId="478"/>
          <ac:spMkLst>
            <pc:docMk/>
            <pc:sldMk cId="0" sldId="339"/>
            <ac:spMk id="8" creationId="{7AE98C0B-BAB1-BC3D-548C-8D3A39B16CAC}"/>
          </ac:spMkLst>
        </pc:spChg>
        <pc:spChg chg="add mod ord">
          <ac:chgData name="Filipe Moreira Simionato" userId="5845edbe-fedb-45da-b340-6cb7d0912ce9" providerId="ADAL" clId="{236F5227-F457-441D-8E32-BA10B51882B5}" dt="2024-09-26T17:17:10.606" v="91" actId="700"/>
          <ac:spMkLst>
            <pc:docMk/>
            <pc:sldMk cId="0" sldId="339"/>
            <ac:spMk id="9" creationId="{AD12CAE1-3C62-ECF6-BC27-422F76972BAD}"/>
          </ac:spMkLst>
        </pc:spChg>
        <pc:spChg chg="add del mod ord">
          <ac:chgData name="Filipe Moreira Simionato" userId="5845edbe-fedb-45da-b340-6cb7d0912ce9" providerId="ADAL" clId="{236F5227-F457-441D-8E32-BA10B51882B5}" dt="2024-09-26T17:17:18.852" v="93" actId="478"/>
          <ac:spMkLst>
            <pc:docMk/>
            <pc:sldMk cId="0" sldId="339"/>
            <ac:spMk id="10" creationId="{C5E1B411-BAF8-BA1E-A92C-C9F489BD2C49}"/>
          </ac:spMkLst>
        </pc:spChg>
        <pc:picChg chg="del">
          <ac:chgData name="Filipe Moreira Simionato" userId="5845edbe-fedb-45da-b340-6cb7d0912ce9" providerId="ADAL" clId="{236F5227-F457-441D-8E32-BA10B51882B5}" dt="2024-09-26T17:17:29.978" v="113" actId="478"/>
          <ac:picMkLst>
            <pc:docMk/>
            <pc:sldMk cId="0" sldId="339"/>
            <ac:picMk id="6" creationId="{00000000-0000-0000-0000-000000000000}"/>
          </ac:picMkLst>
        </pc:picChg>
      </pc:sldChg>
      <pc:sldChg chg="addSp delSp modSp add mod modClrScheme chgLayout">
        <pc:chgData name="Filipe Moreira Simionato" userId="5845edbe-fedb-45da-b340-6cb7d0912ce9" providerId="ADAL" clId="{236F5227-F457-441D-8E32-BA10B51882B5}" dt="2024-09-26T17:56:40.177" v="255" actId="1076"/>
        <pc:sldMkLst>
          <pc:docMk/>
          <pc:sldMk cId="0" sldId="340"/>
        </pc:sldMkLst>
        <pc:spChg chg="mod">
          <ac:chgData name="Filipe Moreira Simionato" userId="5845edbe-fedb-45da-b340-6cb7d0912ce9" providerId="ADAL" clId="{236F5227-F457-441D-8E32-BA10B51882B5}" dt="2024-09-26T17:22:45.350" v="140" actId="20577"/>
          <ac:spMkLst>
            <pc:docMk/>
            <pc:sldMk cId="0" sldId="340"/>
            <ac:spMk id="4" creationId="{00000000-0000-0000-0000-000000000000}"/>
          </ac:spMkLst>
        </pc:spChg>
        <pc:spChg chg="mod">
          <ac:chgData name="Filipe Moreira Simionato" userId="5845edbe-fedb-45da-b340-6cb7d0912ce9" providerId="ADAL" clId="{236F5227-F457-441D-8E32-BA10B51882B5}" dt="2024-09-26T17:56:40.177" v="255" actId="1076"/>
          <ac:spMkLst>
            <pc:docMk/>
            <pc:sldMk cId="0" sldId="340"/>
            <ac:spMk id="8" creationId="{00000000-0000-0000-0000-000000000000}"/>
          </ac:spMkLst>
        </pc:spChg>
        <pc:spChg chg="add del mod ord">
          <ac:chgData name="Filipe Moreira Simionato" userId="5845edbe-fedb-45da-b340-6cb7d0912ce9" providerId="ADAL" clId="{236F5227-F457-441D-8E32-BA10B51882B5}" dt="2024-09-26T17:17:39.390" v="114" actId="478"/>
          <ac:spMkLst>
            <pc:docMk/>
            <pc:sldMk cId="0" sldId="340"/>
            <ac:spMk id="9" creationId="{49913699-7F14-AC4A-C56B-C8C338DFE1D7}"/>
          </ac:spMkLst>
        </pc:spChg>
        <pc:spChg chg="add mod ord">
          <ac:chgData name="Filipe Moreira Simionato" userId="5845edbe-fedb-45da-b340-6cb7d0912ce9" providerId="ADAL" clId="{236F5227-F457-441D-8E32-BA10B51882B5}" dt="2024-09-26T17:17:10.606" v="91" actId="700"/>
          <ac:spMkLst>
            <pc:docMk/>
            <pc:sldMk cId="0" sldId="340"/>
            <ac:spMk id="10" creationId="{6203B33E-32C8-31DA-CC59-53BE7A35B0AD}"/>
          </ac:spMkLst>
        </pc:spChg>
        <pc:spChg chg="add del mod ord">
          <ac:chgData name="Filipe Moreira Simionato" userId="5845edbe-fedb-45da-b340-6cb7d0912ce9" providerId="ADAL" clId="{236F5227-F457-441D-8E32-BA10B51882B5}" dt="2024-09-26T17:17:43.928" v="115" actId="478"/>
          <ac:spMkLst>
            <pc:docMk/>
            <pc:sldMk cId="0" sldId="340"/>
            <ac:spMk id="11" creationId="{BCC7C857-BF23-3C92-BE52-69E4E8317FBB}"/>
          </ac:spMkLst>
        </pc:spChg>
      </pc:sldChg>
      <pc:sldChg chg="addSp delSp modSp add mod modClrScheme chgLayout">
        <pc:chgData name="Filipe Moreira Simionato" userId="5845edbe-fedb-45da-b340-6cb7d0912ce9" providerId="ADAL" clId="{236F5227-F457-441D-8E32-BA10B51882B5}" dt="2024-09-26T17:57:57.266" v="256" actId="1076"/>
        <pc:sldMkLst>
          <pc:docMk/>
          <pc:sldMk cId="0" sldId="341"/>
        </pc:sldMkLst>
        <pc:spChg chg="mod">
          <ac:chgData name="Filipe Moreira Simionato" userId="5845edbe-fedb-45da-b340-6cb7d0912ce9" providerId="ADAL" clId="{236F5227-F457-441D-8E32-BA10B51882B5}" dt="2024-09-26T17:57:57.266" v="256" actId="1076"/>
          <ac:spMkLst>
            <pc:docMk/>
            <pc:sldMk cId="0" sldId="341"/>
            <ac:spMk id="11" creationId="{00000000-0000-0000-0000-000000000000}"/>
          </ac:spMkLst>
        </pc:spChg>
        <pc:spChg chg="mod">
          <ac:chgData name="Filipe Moreira Simionato" userId="5845edbe-fedb-45da-b340-6cb7d0912ce9" providerId="ADAL" clId="{236F5227-F457-441D-8E32-BA10B51882B5}" dt="2024-09-26T17:18:06.337" v="118" actId="1076"/>
          <ac:spMkLst>
            <pc:docMk/>
            <pc:sldMk cId="0" sldId="341"/>
            <ac:spMk id="15" creationId="{00000000-0000-0000-0000-000000000000}"/>
          </ac:spMkLst>
        </pc:spChg>
        <pc:spChg chg="add del mod ord">
          <ac:chgData name="Filipe Moreira Simionato" userId="5845edbe-fedb-45da-b340-6cb7d0912ce9" providerId="ADAL" clId="{236F5227-F457-441D-8E32-BA10B51882B5}" dt="2024-09-26T17:17:50.503" v="116" actId="478"/>
          <ac:spMkLst>
            <pc:docMk/>
            <pc:sldMk cId="0" sldId="341"/>
            <ac:spMk id="16" creationId="{55116FDD-8073-FE6B-78CB-DC7CDBC7491E}"/>
          </ac:spMkLst>
        </pc:spChg>
        <pc:spChg chg="add mod ord">
          <ac:chgData name="Filipe Moreira Simionato" userId="5845edbe-fedb-45da-b340-6cb7d0912ce9" providerId="ADAL" clId="{236F5227-F457-441D-8E32-BA10B51882B5}" dt="2024-09-26T17:17:10.606" v="91" actId="700"/>
          <ac:spMkLst>
            <pc:docMk/>
            <pc:sldMk cId="0" sldId="341"/>
            <ac:spMk id="17" creationId="{92220538-09B0-E1AC-4560-C70C17E182EC}"/>
          </ac:spMkLst>
        </pc:spChg>
        <pc:spChg chg="add del mod ord">
          <ac:chgData name="Filipe Moreira Simionato" userId="5845edbe-fedb-45da-b340-6cb7d0912ce9" providerId="ADAL" clId="{236F5227-F457-441D-8E32-BA10B51882B5}" dt="2024-09-26T17:17:58.594" v="117" actId="478"/>
          <ac:spMkLst>
            <pc:docMk/>
            <pc:sldMk cId="0" sldId="341"/>
            <ac:spMk id="18" creationId="{0597D8C8-A161-D727-3D06-3DD2EDE4E9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A9F8E90-3DE4-3865-F885-31FFFD93F5A3}"/>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18CD166C-1CFB-A29A-6097-797003B37DBE}"/>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BAF4B357-ED52-4CAD-99E8-5EEE736F1106}" type="datetimeFigureOut">
              <a:rPr lang="pt-BR" smtClean="0"/>
              <a:t>26/09/2024</a:t>
            </a:fld>
            <a:endParaRPr lang="pt-BR"/>
          </a:p>
        </p:txBody>
      </p:sp>
      <p:sp>
        <p:nvSpPr>
          <p:cNvPr id="4" name="Espaço Reservado para Rodapé 3">
            <a:extLst>
              <a:ext uri="{FF2B5EF4-FFF2-40B4-BE49-F238E27FC236}">
                <a16:creationId xmlns:a16="http://schemas.microsoft.com/office/drawing/2014/main" id="{A4C9A042-A200-BB27-A739-6454433677A2}"/>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FB7C1AF-8182-D683-EA88-9E413FA6C3EA}"/>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BEFCD0D1-93DE-4EDB-9832-B142AAE21EB5}" type="slidenum">
              <a:rPr lang="pt-BR" smtClean="0"/>
              <a:t>‹nº›</a:t>
            </a:fld>
            <a:endParaRPr lang="pt-BR"/>
          </a:p>
        </p:txBody>
      </p:sp>
    </p:spTree>
    <p:extLst>
      <p:ext uri="{BB962C8B-B14F-4D97-AF65-F5344CB8AC3E}">
        <p14:creationId xmlns:p14="http://schemas.microsoft.com/office/powerpoint/2010/main" val="115154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1974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de Tabela">
    <p:spTree>
      <p:nvGrpSpPr>
        <p:cNvPr id="1" name=""/>
        <p:cNvGrpSpPr/>
        <p:nvPr/>
      </p:nvGrpSpPr>
      <p:grpSpPr>
        <a:xfrm>
          <a:off x="0" y="0"/>
          <a:ext cx="0" cy="0"/>
          <a:chOff x="0" y="0"/>
          <a:chExt cx="0" cy="0"/>
        </a:xfrm>
      </p:grpSpPr>
      <p:sp>
        <p:nvSpPr>
          <p:cNvPr id="3" name="Google Shape;127;p14">
            <a:extLst>
              <a:ext uri="{FF2B5EF4-FFF2-40B4-BE49-F238E27FC236}">
                <a16:creationId xmlns:a16="http://schemas.microsoft.com/office/drawing/2014/main" id="{7A27418E-01C9-BD23-45C9-0607AF338F9A}"/>
              </a:ext>
            </a:extLst>
          </p:cNvPr>
          <p:cNvSpPr/>
          <p:nvPr userDrawn="1"/>
        </p:nvSpPr>
        <p:spPr>
          <a:xfrm>
            <a:off x="952450" y="862441"/>
            <a:ext cx="5955900" cy="3714000"/>
          </a:xfrm>
          <a:prstGeom prst="roundRect">
            <a:avLst>
              <a:gd name="adj" fmla="val 16667"/>
            </a:avLst>
          </a:prstGeom>
          <a:solidFill>
            <a:srgbClr val="00E8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4" name="Google Shape;129;p14">
            <a:extLst>
              <a:ext uri="{FF2B5EF4-FFF2-40B4-BE49-F238E27FC236}">
                <a16:creationId xmlns:a16="http://schemas.microsoft.com/office/drawing/2014/main" id="{768847B3-162E-0B94-B17C-5012003CF77A}"/>
              </a:ext>
            </a:extLst>
          </p:cNvPr>
          <p:cNvPicPr preferRelativeResize="0"/>
          <p:nvPr userDrawn="1"/>
        </p:nvPicPr>
        <p:blipFill rotWithShape="1">
          <a:blip r:embed="rId2">
            <a:alphaModFix/>
          </a:blip>
          <a:srcRect/>
          <a:stretch/>
        </p:blipFill>
        <p:spPr>
          <a:xfrm rot="2700003">
            <a:off x="5225739" y="612281"/>
            <a:ext cx="2476127" cy="1392145"/>
          </a:xfrm>
          <a:prstGeom prst="rect">
            <a:avLst/>
          </a:prstGeom>
          <a:noFill/>
          <a:ln>
            <a:noFill/>
          </a:ln>
        </p:spPr>
      </p:pic>
      <p:sp>
        <p:nvSpPr>
          <p:cNvPr id="6" name="Espaço Reservado para Texto 9">
            <a:extLst>
              <a:ext uri="{FF2B5EF4-FFF2-40B4-BE49-F238E27FC236}">
                <a16:creationId xmlns:a16="http://schemas.microsoft.com/office/drawing/2014/main" id="{EDF16DAB-3E30-A534-2641-08CF3EFFB071}"/>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7" name="Google Shape;69;p9">
            <a:extLst>
              <a:ext uri="{FF2B5EF4-FFF2-40B4-BE49-F238E27FC236}">
                <a16:creationId xmlns:a16="http://schemas.microsoft.com/office/drawing/2014/main" id="{03A5CA01-74D1-6F68-2D8A-DADA08006EC8}"/>
              </a:ext>
            </a:extLst>
          </p:cNvPr>
          <p:cNvPicPr preferRelativeResize="0"/>
          <p:nvPr userDrawn="1"/>
        </p:nvPicPr>
        <p:blipFill rotWithShape="1">
          <a:blip r:embed="rId3">
            <a:alphaModFix/>
          </a:blip>
          <a:srcRect/>
          <a:stretch/>
        </p:blipFill>
        <p:spPr>
          <a:xfrm>
            <a:off x="18469783" y="10259115"/>
            <a:ext cx="743838" cy="747600"/>
          </a:xfrm>
          <a:prstGeom prst="rect">
            <a:avLst/>
          </a:prstGeom>
          <a:noFill/>
          <a:ln>
            <a:noFill/>
          </a:ln>
        </p:spPr>
      </p:pic>
      <p:sp>
        <p:nvSpPr>
          <p:cNvPr id="9" name="Espaço Reservado para Texto 18">
            <a:extLst>
              <a:ext uri="{FF2B5EF4-FFF2-40B4-BE49-F238E27FC236}">
                <a16:creationId xmlns:a16="http://schemas.microsoft.com/office/drawing/2014/main" id="{D20BA5E6-0432-1C53-1938-4172166B20B7}"/>
              </a:ext>
            </a:extLst>
          </p:cNvPr>
          <p:cNvSpPr>
            <a:spLocks noGrp="1"/>
          </p:cNvSpPr>
          <p:nvPr>
            <p:ph type="body" sz="quarter" idx="11" hasCustomPrompt="1"/>
          </p:nvPr>
        </p:nvSpPr>
        <p:spPr>
          <a:xfrm>
            <a:off x="7831443" y="1308354"/>
            <a:ext cx="11106262" cy="3268088"/>
          </a:xfrm>
          <a:prstGeom prst="rect">
            <a:avLst/>
          </a:prstGeom>
        </p:spPr>
        <p:txBody>
          <a:bodyPr/>
          <a:lstStyle>
            <a:lvl1pPr>
              <a:defRPr sz="36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36. Se precisar, pode ajustar essa caixa de texto conforme a necessidade.</a:t>
            </a:r>
          </a:p>
        </p:txBody>
      </p:sp>
      <p:sp>
        <p:nvSpPr>
          <p:cNvPr id="10" name="Título 13">
            <a:extLst>
              <a:ext uri="{FF2B5EF4-FFF2-40B4-BE49-F238E27FC236}">
                <a16:creationId xmlns:a16="http://schemas.microsoft.com/office/drawing/2014/main" id="{A627534C-82D4-42D5-20C7-8F2DBA694458}"/>
              </a:ext>
            </a:extLst>
          </p:cNvPr>
          <p:cNvSpPr>
            <a:spLocks noGrp="1"/>
          </p:cNvSpPr>
          <p:nvPr>
            <p:ph type="title" hasCustomPrompt="1"/>
          </p:nvPr>
        </p:nvSpPr>
        <p:spPr>
          <a:xfrm>
            <a:off x="1352550" y="1066801"/>
            <a:ext cx="5555800" cy="3509640"/>
          </a:xfrm>
          <a:prstGeom prst="rect">
            <a:avLst/>
          </a:prstGeom>
        </p:spPr>
        <p:txBody>
          <a:bodyPr anchor="ctr"/>
          <a:lstStyle>
            <a:lvl1pPr>
              <a:lnSpc>
                <a:spcPts val="7600"/>
              </a:lnSpc>
              <a:defRPr sz="7200" b="1">
                <a:solidFill>
                  <a:srgbClr val="003050"/>
                </a:solidFill>
                <a:latin typeface="+mj-lt"/>
              </a:defRPr>
            </a:lvl1pPr>
          </a:lstStyle>
          <a:p>
            <a:r>
              <a:rPr lang="pt-BR" dirty="0"/>
              <a:t>Título</a:t>
            </a:r>
            <a:br>
              <a:rPr lang="pt-BR" dirty="0"/>
            </a:br>
            <a:r>
              <a:rPr lang="pt-BR" dirty="0"/>
              <a:t>da</a:t>
            </a:r>
            <a:br>
              <a:rPr lang="pt-BR" dirty="0"/>
            </a:br>
            <a:r>
              <a:rPr lang="pt-BR" dirty="0"/>
              <a:t>seção</a:t>
            </a:r>
          </a:p>
        </p:txBody>
      </p:sp>
      <p:sp>
        <p:nvSpPr>
          <p:cNvPr id="12" name="Espaço Reservado para Tabela 11">
            <a:extLst>
              <a:ext uri="{FF2B5EF4-FFF2-40B4-BE49-F238E27FC236}">
                <a16:creationId xmlns:a16="http://schemas.microsoft.com/office/drawing/2014/main" id="{D7EAEE03-F961-3389-FA12-997978434783}"/>
              </a:ext>
            </a:extLst>
          </p:cNvPr>
          <p:cNvSpPr>
            <a:spLocks noGrp="1"/>
          </p:cNvSpPr>
          <p:nvPr>
            <p:ph type="tbl" sz="quarter" idx="12"/>
          </p:nvPr>
        </p:nvSpPr>
        <p:spPr>
          <a:xfrm>
            <a:off x="1219199" y="5295900"/>
            <a:ext cx="17718505" cy="4457700"/>
          </a:xfrm>
          <a:prstGeom prst="rect">
            <a:avLst/>
          </a:prstGeom>
        </p:spPr>
        <p:txBody>
          <a:bodyPr/>
          <a:lstStyle/>
          <a:p>
            <a:endParaRPr lang="pt-BR"/>
          </a:p>
        </p:txBody>
      </p:sp>
    </p:spTree>
    <p:extLst>
      <p:ext uri="{BB962C8B-B14F-4D97-AF65-F5344CB8AC3E}">
        <p14:creationId xmlns:p14="http://schemas.microsoft.com/office/powerpoint/2010/main" val="25586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estaque imagem">
    <p:spTree>
      <p:nvGrpSpPr>
        <p:cNvPr id="1" name=""/>
        <p:cNvGrpSpPr/>
        <p:nvPr/>
      </p:nvGrpSpPr>
      <p:grpSpPr>
        <a:xfrm>
          <a:off x="0" y="0"/>
          <a:ext cx="0" cy="0"/>
          <a:chOff x="0" y="0"/>
          <a:chExt cx="0" cy="0"/>
        </a:xfrm>
      </p:grpSpPr>
      <p:sp>
        <p:nvSpPr>
          <p:cNvPr id="3" name="Espaço Reservado para Texto 9">
            <a:extLst>
              <a:ext uri="{FF2B5EF4-FFF2-40B4-BE49-F238E27FC236}">
                <a16:creationId xmlns:a16="http://schemas.microsoft.com/office/drawing/2014/main" id="{4AE4A3FD-2E06-8F99-ABC6-20A3DE63DB00}"/>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4" name="Google Shape;69;p9">
            <a:extLst>
              <a:ext uri="{FF2B5EF4-FFF2-40B4-BE49-F238E27FC236}">
                <a16:creationId xmlns:a16="http://schemas.microsoft.com/office/drawing/2014/main" id="{3595E94D-744B-EBE3-D496-10C5FC29F83A}"/>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sp>
        <p:nvSpPr>
          <p:cNvPr id="5" name="Título 13">
            <a:extLst>
              <a:ext uri="{FF2B5EF4-FFF2-40B4-BE49-F238E27FC236}">
                <a16:creationId xmlns:a16="http://schemas.microsoft.com/office/drawing/2014/main" id="{41CC9187-AC67-4D24-1795-385EA4AA3AE5}"/>
              </a:ext>
            </a:extLst>
          </p:cNvPr>
          <p:cNvSpPr>
            <a:spLocks noGrp="1"/>
          </p:cNvSpPr>
          <p:nvPr>
            <p:ph type="title" hasCustomPrompt="1"/>
          </p:nvPr>
        </p:nvSpPr>
        <p:spPr>
          <a:xfrm>
            <a:off x="1130969" y="844526"/>
            <a:ext cx="7365331" cy="1053000"/>
          </a:xfrm>
          <a:prstGeom prst="rect">
            <a:avLst/>
          </a:prstGeom>
        </p:spPr>
        <p:txBody>
          <a:bodyPr/>
          <a:lstStyle>
            <a:lvl1pPr>
              <a:defRPr sz="6000" b="1">
                <a:solidFill>
                  <a:srgbClr val="003050"/>
                </a:solidFill>
                <a:latin typeface="+mj-lt"/>
              </a:defRPr>
            </a:lvl1pPr>
          </a:lstStyle>
          <a:p>
            <a:r>
              <a:rPr lang="pt-BR" dirty="0"/>
              <a:t>Título da seção</a:t>
            </a:r>
          </a:p>
        </p:txBody>
      </p:sp>
      <p:sp>
        <p:nvSpPr>
          <p:cNvPr id="6" name="Espaço Reservado para Texto 18">
            <a:extLst>
              <a:ext uri="{FF2B5EF4-FFF2-40B4-BE49-F238E27FC236}">
                <a16:creationId xmlns:a16="http://schemas.microsoft.com/office/drawing/2014/main" id="{7D1C6DF7-6133-F929-ABDF-CDD8F1B84813}"/>
              </a:ext>
            </a:extLst>
          </p:cNvPr>
          <p:cNvSpPr>
            <a:spLocks noGrp="1"/>
          </p:cNvSpPr>
          <p:nvPr>
            <p:ph type="body" sz="quarter" idx="11" hasCustomPrompt="1"/>
          </p:nvPr>
        </p:nvSpPr>
        <p:spPr>
          <a:xfrm>
            <a:off x="1130969" y="2767013"/>
            <a:ext cx="7365331" cy="6256337"/>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 Para remover alguma das caixas ao lado, vá em Exibir&gt;Slide Mestre&gt;Clique nesse slide e faça os ajustes necessários. As formas ao lado podem ser usadas para destacar elementos imagens.</a:t>
            </a:r>
          </a:p>
        </p:txBody>
      </p:sp>
      <p:sp>
        <p:nvSpPr>
          <p:cNvPr id="8" name="Google Shape;139;p15">
            <a:extLst>
              <a:ext uri="{FF2B5EF4-FFF2-40B4-BE49-F238E27FC236}">
                <a16:creationId xmlns:a16="http://schemas.microsoft.com/office/drawing/2014/main" id="{239154D5-4CE1-856A-F803-88EC6270C4A0}"/>
              </a:ext>
            </a:extLst>
          </p:cNvPr>
          <p:cNvSpPr/>
          <p:nvPr userDrawn="1"/>
        </p:nvSpPr>
        <p:spPr>
          <a:xfrm>
            <a:off x="10313863" y="1410459"/>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9" name="Google Shape;140;p15">
            <a:extLst>
              <a:ext uri="{FF2B5EF4-FFF2-40B4-BE49-F238E27FC236}">
                <a16:creationId xmlns:a16="http://schemas.microsoft.com/office/drawing/2014/main" id="{7BD7FB6A-1A1E-02B3-4CD9-558722525E57}"/>
              </a:ext>
            </a:extLst>
          </p:cNvPr>
          <p:cNvPicPr preferRelativeResize="0"/>
          <p:nvPr/>
        </p:nvPicPr>
        <p:blipFill rotWithShape="1">
          <a:blip r:embed="rId3">
            <a:alphaModFix/>
          </a:blip>
          <a:srcRect/>
          <a:stretch/>
        </p:blipFill>
        <p:spPr>
          <a:xfrm rot="18899993">
            <a:off x="9793886" y="1356661"/>
            <a:ext cx="2063330" cy="1160058"/>
          </a:xfrm>
          <a:prstGeom prst="rect">
            <a:avLst/>
          </a:prstGeom>
          <a:noFill/>
          <a:ln>
            <a:noFill/>
          </a:ln>
        </p:spPr>
      </p:pic>
      <p:sp>
        <p:nvSpPr>
          <p:cNvPr id="18" name="Google Shape;139;p15">
            <a:extLst>
              <a:ext uri="{FF2B5EF4-FFF2-40B4-BE49-F238E27FC236}">
                <a16:creationId xmlns:a16="http://schemas.microsoft.com/office/drawing/2014/main" id="{BC2ACA28-6D4B-EC9E-C9E0-8CE81EC8A596}"/>
              </a:ext>
            </a:extLst>
          </p:cNvPr>
          <p:cNvSpPr/>
          <p:nvPr userDrawn="1"/>
        </p:nvSpPr>
        <p:spPr>
          <a:xfrm>
            <a:off x="14753123" y="1410459"/>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20" name="Google Shape;140;p15">
            <a:extLst>
              <a:ext uri="{FF2B5EF4-FFF2-40B4-BE49-F238E27FC236}">
                <a16:creationId xmlns:a16="http://schemas.microsoft.com/office/drawing/2014/main" id="{AA2754BB-D60D-F80B-426B-E9A6A6F8E6E1}"/>
              </a:ext>
            </a:extLst>
          </p:cNvPr>
          <p:cNvPicPr preferRelativeResize="0"/>
          <p:nvPr userDrawn="1"/>
        </p:nvPicPr>
        <p:blipFill rotWithShape="1">
          <a:blip r:embed="rId3">
            <a:alphaModFix/>
          </a:blip>
          <a:srcRect/>
          <a:stretch/>
        </p:blipFill>
        <p:spPr>
          <a:xfrm rot="18899993">
            <a:off x="14233146" y="1356661"/>
            <a:ext cx="2063330" cy="1160058"/>
          </a:xfrm>
          <a:prstGeom prst="rect">
            <a:avLst/>
          </a:prstGeom>
          <a:noFill/>
          <a:ln>
            <a:noFill/>
          </a:ln>
        </p:spPr>
      </p:pic>
      <p:sp>
        <p:nvSpPr>
          <p:cNvPr id="33" name="Google Shape;139;p15">
            <a:extLst>
              <a:ext uri="{FF2B5EF4-FFF2-40B4-BE49-F238E27FC236}">
                <a16:creationId xmlns:a16="http://schemas.microsoft.com/office/drawing/2014/main" id="{42850AED-1369-83E6-9644-D0D82EF39877}"/>
              </a:ext>
            </a:extLst>
          </p:cNvPr>
          <p:cNvSpPr/>
          <p:nvPr userDrawn="1"/>
        </p:nvSpPr>
        <p:spPr>
          <a:xfrm>
            <a:off x="10327763" y="5639008"/>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5" name="Google Shape;140;p15">
            <a:extLst>
              <a:ext uri="{FF2B5EF4-FFF2-40B4-BE49-F238E27FC236}">
                <a16:creationId xmlns:a16="http://schemas.microsoft.com/office/drawing/2014/main" id="{FC549291-7C57-DAD6-2276-04FB7A6B4B11}"/>
              </a:ext>
            </a:extLst>
          </p:cNvPr>
          <p:cNvPicPr preferRelativeResize="0"/>
          <p:nvPr userDrawn="1"/>
        </p:nvPicPr>
        <p:blipFill rotWithShape="1">
          <a:blip r:embed="rId3">
            <a:alphaModFix/>
          </a:blip>
          <a:srcRect/>
          <a:stretch/>
        </p:blipFill>
        <p:spPr>
          <a:xfrm rot="18899993">
            <a:off x="9807786" y="5585210"/>
            <a:ext cx="2063330" cy="1160058"/>
          </a:xfrm>
          <a:prstGeom prst="rect">
            <a:avLst/>
          </a:prstGeom>
          <a:noFill/>
          <a:ln>
            <a:noFill/>
          </a:ln>
        </p:spPr>
      </p:pic>
      <p:sp>
        <p:nvSpPr>
          <p:cNvPr id="36" name="Google Shape;139;p15">
            <a:extLst>
              <a:ext uri="{FF2B5EF4-FFF2-40B4-BE49-F238E27FC236}">
                <a16:creationId xmlns:a16="http://schemas.microsoft.com/office/drawing/2014/main" id="{D42A720D-8C0E-C35F-B814-027A25964DF7}"/>
              </a:ext>
            </a:extLst>
          </p:cNvPr>
          <p:cNvSpPr/>
          <p:nvPr userDrawn="1"/>
        </p:nvSpPr>
        <p:spPr>
          <a:xfrm>
            <a:off x="14767023" y="5639008"/>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8" name="Google Shape;140;p15">
            <a:extLst>
              <a:ext uri="{FF2B5EF4-FFF2-40B4-BE49-F238E27FC236}">
                <a16:creationId xmlns:a16="http://schemas.microsoft.com/office/drawing/2014/main" id="{18CE318F-8E20-2747-9F68-D4ED3D4EC7C5}"/>
              </a:ext>
            </a:extLst>
          </p:cNvPr>
          <p:cNvPicPr preferRelativeResize="0"/>
          <p:nvPr userDrawn="1"/>
        </p:nvPicPr>
        <p:blipFill rotWithShape="1">
          <a:blip r:embed="rId3">
            <a:alphaModFix/>
          </a:blip>
          <a:srcRect/>
          <a:stretch/>
        </p:blipFill>
        <p:spPr>
          <a:xfrm rot="18899993">
            <a:off x="14247046" y="5585210"/>
            <a:ext cx="2063330" cy="1160058"/>
          </a:xfrm>
          <a:prstGeom prst="rect">
            <a:avLst/>
          </a:prstGeom>
          <a:noFill/>
          <a:ln>
            <a:noFill/>
          </a:ln>
        </p:spPr>
      </p:pic>
      <p:sp>
        <p:nvSpPr>
          <p:cNvPr id="2" name="Espaço Reservado para Imagem 10">
            <a:extLst>
              <a:ext uri="{FF2B5EF4-FFF2-40B4-BE49-F238E27FC236}">
                <a16:creationId xmlns:a16="http://schemas.microsoft.com/office/drawing/2014/main" id="{17D8A430-D261-7E96-D22C-88C57B94EA99}"/>
              </a:ext>
            </a:extLst>
          </p:cNvPr>
          <p:cNvSpPr>
            <a:spLocks noGrp="1"/>
          </p:cNvSpPr>
          <p:nvPr>
            <p:ph type="pic" sz="quarter" idx="14"/>
          </p:nvPr>
        </p:nvSpPr>
        <p:spPr>
          <a:xfrm>
            <a:off x="10746112" y="6068389"/>
            <a:ext cx="3115741" cy="3104186"/>
          </a:xfrm>
          <a:prstGeom prst="roundRect">
            <a:avLst>
              <a:gd name="adj" fmla="val 14290"/>
            </a:avLst>
          </a:prstGeom>
        </p:spPr>
        <p:txBody>
          <a:bodyPr/>
          <a:lstStyle/>
          <a:p>
            <a:endParaRPr lang="pt-BR" dirty="0"/>
          </a:p>
        </p:txBody>
      </p:sp>
      <p:sp>
        <p:nvSpPr>
          <p:cNvPr id="7" name="Espaço Reservado para Imagem 10">
            <a:extLst>
              <a:ext uri="{FF2B5EF4-FFF2-40B4-BE49-F238E27FC236}">
                <a16:creationId xmlns:a16="http://schemas.microsoft.com/office/drawing/2014/main" id="{6E5DAA2D-A153-2226-6D78-DC9AF01C775D}"/>
              </a:ext>
            </a:extLst>
          </p:cNvPr>
          <p:cNvSpPr>
            <a:spLocks noGrp="1"/>
          </p:cNvSpPr>
          <p:nvPr>
            <p:ph type="pic" sz="quarter" idx="15"/>
          </p:nvPr>
        </p:nvSpPr>
        <p:spPr>
          <a:xfrm>
            <a:off x="15191486" y="6068389"/>
            <a:ext cx="3115741" cy="3104186"/>
          </a:xfrm>
          <a:prstGeom prst="roundRect">
            <a:avLst>
              <a:gd name="adj" fmla="val 14290"/>
            </a:avLst>
          </a:prstGeom>
        </p:spPr>
        <p:txBody>
          <a:bodyPr/>
          <a:lstStyle/>
          <a:p>
            <a:endParaRPr lang="pt-BR" dirty="0"/>
          </a:p>
        </p:txBody>
      </p:sp>
      <p:sp>
        <p:nvSpPr>
          <p:cNvPr id="11" name="Espaço Reservado para Imagem 10">
            <a:extLst>
              <a:ext uri="{FF2B5EF4-FFF2-40B4-BE49-F238E27FC236}">
                <a16:creationId xmlns:a16="http://schemas.microsoft.com/office/drawing/2014/main" id="{2CAB5F70-BDF1-7809-2239-06794591337B}"/>
              </a:ext>
            </a:extLst>
          </p:cNvPr>
          <p:cNvSpPr>
            <a:spLocks noGrp="1"/>
          </p:cNvSpPr>
          <p:nvPr>
            <p:ph type="pic" sz="quarter" idx="16"/>
          </p:nvPr>
        </p:nvSpPr>
        <p:spPr>
          <a:xfrm>
            <a:off x="10732665" y="1850224"/>
            <a:ext cx="3115741" cy="3104186"/>
          </a:xfrm>
          <a:prstGeom prst="roundRect">
            <a:avLst>
              <a:gd name="adj" fmla="val 14290"/>
            </a:avLst>
          </a:prstGeom>
        </p:spPr>
        <p:txBody>
          <a:bodyPr/>
          <a:lstStyle/>
          <a:p>
            <a:endParaRPr lang="pt-BR" dirty="0"/>
          </a:p>
        </p:txBody>
      </p:sp>
      <p:sp>
        <p:nvSpPr>
          <p:cNvPr id="12" name="Espaço Reservado para Imagem 10">
            <a:extLst>
              <a:ext uri="{FF2B5EF4-FFF2-40B4-BE49-F238E27FC236}">
                <a16:creationId xmlns:a16="http://schemas.microsoft.com/office/drawing/2014/main" id="{E35ACC25-67F9-C0D9-5A8C-7DA4653711F8}"/>
              </a:ext>
            </a:extLst>
          </p:cNvPr>
          <p:cNvSpPr>
            <a:spLocks noGrp="1"/>
          </p:cNvSpPr>
          <p:nvPr>
            <p:ph type="pic" sz="quarter" idx="17"/>
          </p:nvPr>
        </p:nvSpPr>
        <p:spPr>
          <a:xfrm>
            <a:off x="15178039" y="1850224"/>
            <a:ext cx="3115741" cy="3104186"/>
          </a:xfrm>
          <a:prstGeom prst="roundRect">
            <a:avLst>
              <a:gd name="adj" fmla="val 14290"/>
            </a:avLst>
          </a:prstGeom>
        </p:spPr>
        <p:txBody>
          <a:bodyPr/>
          <a:lstStyle/>
          <a:p>
            <a:endParaRPr lang="pt-BR" dirty="0"/>
          </a:p>
        </p:txBody>
      </p:sp>
    </p:spTree>
    <p:extLst>
      <p:ext uri="{BB962C8B-B14F-4D97-AF65-F5344CB8AC3E}">
        <p14:creationId xmlns:p14="http://schemas.microsoft.com/office/powerpoint/2010/main" val="654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staque texto">
    <p:spTree>
      <p:nvGrpSpPr>
        <p:cNvPr id="1" name=""/>
        <p:cNvGrpSpPr/>
        <p:nvPr/>
      </p:nvGrpSpPr>
      <p:grpSpPr>
        <a:xfrm>
          <a:off x="0" y="0"/>
          <a:ext cx="0" cy="0"/>
          <a:chOff x="0" y="0"/>
          <a:chExt cx="0" cy="0"/>
        </a:xfrm>
      </p:grpSpPr>
      <p:sp>
        <p:nvSpPr>
          <p:cNvPr id="3" name="Espaço Reservado para Texto 9">
            <a:extLst>
              <a:ext uri="{FF2B5EF4-FFF2-40B4-BE49-F238E27FC236}">
                <a16:creationId xmlns:a16="http://schemas.microsoft.com/office/drawing/2014/main" id="{4AE4A3FD-2E06-8F99-ABC6-20A3DE63DB00}"/>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4" name="Google Shape;69;p9">
            <a:extLst>
              <a:ext uri="{FF2B5EF4-FFF2-40B4-BE49-F238E27FC236}">
                <a16:creationId xmlns:a16="http://schemas.microsoft.com/office/drawing/2014/main" id="{3595E94D-744B-EBE3-D496-10C5FC29F83A}"/>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sp>
        <p:nvSpPr>
          <p:cNvPr id="5" name="Título 13">
            <a:extLst>
              <a:ext uri="{FF2B5EF4-FFF2-40B4-BE49-F238E27FC236}">
                <a16:creationId xmlns:a16="http://schemas.microsoft.com/office/drawing/2014/main" id="{41CC9187-AC67-4D24-1795-385EA4AA3AE5}"/>
              </a:ext>
            </a:extLst>
          </p:cNvPr>
          <p:cNvSpPr>
            <a:spLocks noGrp="1"/>
          </p:cNvSpPr>
          <p:nvPr>
            <p:ph type="title" hasCustomPrompt="1"/>
          </p:nvPr>
        </p:nvSpPr>
        <p:spPr>
          <a:xfrm>
            <a:off x="1130969" y="844526"/>
            <a:ext cx="7365331" cy="1053000"/>
          </a:xfrm>
          <a:prstGeom prst="rect">
            <a:avLst/>
          </a:prstGeom>
        </p:spPr>
        <p:txBody>
          <a:bodyPr/>
          <a:lstStyle>
            <a:lvl1pPr>
              <a:defRPr sz="6000" b="1">
                <a:solidFill>
                  <a:srgbClr val="003050"/>
                </a:solidFill>
                <a:latin typeface="+mj-lt"/>
              </a:defRPr>
            </a:lvl1pPr>
          </a:lstStyle>
          <a:p>
            <a:r>
              <a:rPr lang="pt-BR" dirty="0"/>
              <a:t>Título da seção</a:t>
            </a:r>
          </a:p>
        </p:txBody>
      </p:sp>
      <p:sp>
        <p:nvSpPr>
          <p:cNvPr id="6" name="Espaço Reservado para Texto 18">
            <a:extLst>
              <a:ext uri="{FF2B5EF4-FFF2-40B4-BE49-F238E27FC236}">
                <a16:creationId xmlns:a16="http://schemas.microsoft.com/office/drawing/2014/main" id="{7D1C6DF7-6133-F929-ABDF-CDD8F1B84813}"/>
              </a:ext>
            </a:extLst>
          </p:cNvPr>
          <p:cNvSpPr>
            <a:spLocks noGrp="1"/>
          </p:cNvSpPr>
          <p:nvPr>
            <p:ph type="body" sz="quarter" idx="11" hasCustomPrompt="1"/>
          </p:nvPr>
        </p:nvSpPr>
        <p:spPr>
          <a:xfrm>
            <a:off x="1130969" y="2767013"/>
            <a:ext cx="7365331" cy="6256337"/>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 Para remover alguma das caixas ao lado, vá em Exibir&gt;Slide Mestre&gt;Clique nesse slide e faça os ajustes necessários. As formas ao lado podem ser usadas para destacar elementos gráficos, como ícones ou criar frases de destaque.</a:t>
            </a:r>
          </a:p>
        </p:txBody>
      </p:sp>
      <p:sp>
        <p:nvSpPr>
          <p:cNvPr id="8" name="Google Shape;139;p15">
            <a:extLst>
              <a:ext uri="{FF2B5EF4-FFF2-40B4-BE49-F238E27FC236}">
                <a16:creationId xmlns:a16="http://schemas.microsoft.com/office/drawing/2014/main" id="{239154D5-4CE1-856A-F803-88EC6270C4A0}"/>
              </a:ext>
            </a:extLst>
          </p:cNvPr>
          <p:cNvSpPr/>
          <p:nvPr/>
        </p:nvSpPr>
        <p:spPr>
          <a:xfrm>
            <a:off x="10313863" y="1410459"/>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9" name="Google Shape;140;p15">
            <a:extLst>
              <a:ext uri="{FF2B5EF4-FFF2-40B4-BE49-F238E27FC236}">
                <a16:creationId xmlns:a16="http://schemas.microsoft.com/office/drawing/2014/main" id="{7BD7FB6A-1A1E-02B3-4CD9-558722525E57}"/>
              </a:ext>
            </a:extLst>
          </p:cNvPr>
          <p:cNvPicPr preferRelativeResize="0"/>
          <p:nvPr/>
        </p:nvPicPr>
        <p:blipFill rotWithShape="1">
          <a:blip r:embed="rId3">
            <a:alphaModFix/>
          </a:blip>
          <a:srcRect/>
          <a:stretch/>
        </p:blipFill>
        <p:spPr>
          <a:xfrm rot="18899993">
            <a:off x="9793886" y="1356661"/>
            <a:ext cx="2063330" cy="1160058"/>
          </a:xfrm>
          <a:prstGeom prst="rect">
            <a:avLst/>
          </a:prstGeom>
          <a:noFill/>
          <a:ln>
            <a:noFill/>
          </a:ln>
        </p:spPr>
      </p:pic>
      <p:sp>
        <p:nvSpPr>
          <p:cNvPr id="18" name="Google Shape;139;p15">
            <a:extLst>
              <a:ext uri="{FF2B5EF4-FFF2-40B4-BE49-F238E27FC236}">
                <a16:creationId xmlns:a16="http://schemas.microsoft.com/office/drawing/2014/main" id="{BC2ACA28-6D4B-EC9E-C9E0-8CE81EC8A596}"/>
              </a:ext>
            </a:extLst>
          </p:cNvPr>
          <p:cNvSpPr/>
          <p:nvPr userDrawn="1"/>
        </p:nvSpPr>
        <p:spPr>
          <a:xfrm>
            <a:off x="14753123" y="1410459"/>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20" name="Google Shape;140;p15">
            <a:extLst>
              <a:ext uri="{FF2B5EF4-FFF2-40B4-BE49-F238E27FC236}">
                <a16:creationId xmlns:a16="http://schemas.microsoft.com/office/drawing/2014/main" id="{AA2754BB-D60D-F80B-426B-E9A6A6F8E6E1}"/>
              </a:ext>
            </a:extLst>
          </p:cNvPr>
          <p:cNvPicPr preferRelativeResize="0"/>
          <p:nvPr userDrawn="1"/>
        </p:nvPicPr>
        <p:blipFill rotWithShape="1">
          <a:blip r:embed="rId3">
            <a:alphaModFix/>
          </a:blip>
          <a:srcRect/>
          <a:stretch/>
        </p:blipFill>
        <p:spPr>
          <a:xfrm rot="18899993">
            <a:off x="14233146" y="1356661"/>
            <a:ext cx="2063330" cy="1160058"/>
          </a:xfrm>
          <a:prstGeom prst="rect">
            <a:avLst/>
          </a:prstGeom>
          <a:noFill/>
          <a:ln>
            <a:noFill/>
          </a:ln>
        </p:spPr>
      </p:pic>
      <p:sp>
        <p:nvSpPr>
          <p:cNvPr id="33" name="Google Shape;139;p15">
            <a:extLst>
              <a:ext uri="{FF2B5EF4-FFF2-40B4-BE49-F238E27FC236}">
                <a16:creationId xmlns:a16="http://schemas.microsoft.com/office/drawing/2014/main" id="{42850AED-1369-83E6-9644-D0D82EF39877}"/>
              </a:ext>
            </a:extLst>
          </p:cNvPr>
          <p:cNvSpPr/>
          <p:nvPr userDrawn="1"/>
        </p:nvSpPr>
        <p:spPr>
          <a:xfrm>
            <a:off x="10327763" y="5639008"/>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5" name="Google Shape;140;p15">
            <a:extLst>
              <a:ext uri="{FF2B5EF4-FFF2-40B4-BE49-F238E27FC236}">
                <a16:creationId xmlns:a16="http://schemas.microsoft.com/office/drawing/2014/main" id="{FC549291-7C57-DAD6-2276-04FB7A6B4B11}"/>
              </a:ext>
            </a:extLst>
          </p:cNvPr>
          <p:cNvPicPr preferRelativeResize="0"/>
          <p:nvPr userDrawn="1"/>
        </p:nvPicPr>
        <p:blipFill rotWithShape="1">
          <a:blip r:embed="rId3">
            <a:alphaModFix/>
          </a:blip>
          <a:srcRect/>
          <a:stretch/>
        </p:blipFill>
        <p:spPr>
          <a:xfrm rot="18899993">
            <a:off x="9807786" y="5585210"/>
            <a:ext cx="2063330" cy="1160058"/>
          </a:xfrm>
          <a:prstGeom prst="rect">
            <a:avLst/>
          </a:prstGeom>
          <a:noFill/>
          <a:ln>
            <a:noFill/>
          </a:ln>
        </p:spPr>
      </p:pic>
      <p:sp>
        <p:nvSpPr>
          <p:cNvPr id="36" name="Google Shape;139;p15">
            <a:extLst>
              <a:ext uri="{FF2B5EF4-FFF2-40B4-BE49-F238E27FC236}">
                <a16:creationId xmlns:a16="http://schemas.microsoft.com/office/drawing/2014/main" id="{D42A720D-8C0E-C35F-B814-027A25964DF7}"/>
              </a:ext>
            </a:extLst>
          </p:cNvPr>
          <p:cNvSpPr/>
          <p:nvPr userDrawn="1"/>
        </p:nvSpPr>
        <p:spPr>
          <a:xfrm>
            <a:off x="14767023" y="5639008"/>
            <a:ext cx="3993878" cy="3993878"/>
          </a:xfrm>
          <a:prstGeom prst="roundRect">
            <a:avLst>
              <a:gd name="adj" fmla="val 9966"/>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8" name="Google Shape;140;p15">
            <a:extLst>
              <a:ext uri="{FF2B5EF4-FFF2-40B4-BE49-F238E27FC236}">
                <a16:creationId xmlns:a16="http://schemas.microsoft.com/office/drawing/2014/main" id="{18CE318F-8E20-2747-9F68-D4ED3D4EC7C5}"/>
              </a:ext>
            </a:extLst>
          </p:cNvPr>
          <p:cNvPicPr preferRelativeResize="0"/>
          <p:nvPr userDrawn="1"/>
        </p:nvPicPr>
        <p:blipFill rotWithShape="1">
          <a:blip r:embed="rId3">
            <a:alphaModFix/>
          </a:blip>
          <a:srcRect/>
          <a:stretch/>
        </p:blipFill>
        <p:spPr>
          <a:xfrm rot="18899993">
            <a:off x="14247046" y="5585210"/>
            <a:ext cx="2063330" cy="1160058"/>
          </a:xfrm>
          <a:prstGeom prst="rect">
            <a:avLst/>
          </a:prstGeom>
          <a:noFill/>
          <a:ln>
            <a:noFill/>
          </a:ln>
        </p:spPr>
      </p:pic>
      <p:sp>
        <p:nvSpPr>
          <p:cNvPr id="2" name="Espaço Reservado para Texto 18">
            <a:extLst>
              <a:ext uri="{FF2B5EF4-FFF2-40B4-BE49-F238E27FC236}">
                <a16:creationId xmlns:a16="http://schemas.microsoft.com/office/drawing/2014/main" id="{08939E78-887B-B4B8-E5DC-B443ECCAE3E9}"/>
              </a:ext>
            </a:extLst>
          </p:cNvPr>
          <p:cNvSpPr>
            <a:spLocks noGrp="1"/>
          </p:cNvSpPr>
          <p:nvPr>
            <p:ph type="body" sz="quarter" idx="12" hasCustomPrompt="1"/>
          </p:nvPr>
        </p:nvSpPr>
        <p:spPr>
          <a:xfrm>
            <a:off x="10930703" y="2897064"/>
            <a:ext cx="2852051" cy="1343269"/>
          </a:xfrm>
          <a:prstGeom prst="rect">
            <a:avLst/>
          </a:prstGeom>
        </p:spPr>
        <p:txBody>
          <a:bodyPr/>
          <a:lstStyle>
            <a:lvl1pPr algn="ctr">
              <a:defRPr sz="4000" b="1">
                <a:solidFill>
                  <a:schemeClr val="bg1"/>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Destaque 1</a:t>
            </a:r>
          </a:p>
        </p:txBody>
      </p:sp>
      <p:sp>
        <p:nvSpPr>
          <p:cNvPr id="7" name="Espaço Reservado para Texto 18">
            <a:extLst>
              <a:ext uri="{FF2B5EF4-FFF2-40B4-BE49-F238E27FC236}">
                <a16:creationId xmlns:a16="http://schemas.microsoft.com/office/drawing/2014/main" id="{C80E5192-893F-D71B-15B4-C0EDE39C0886}"/>
              </a:ext>
            </a:extLst>
          </p:cNvPr>
          <p:cNvSpPr>
            <a:spLocks noGrp="1"/>
          </p:cNvSpPr>
          <p:nvPr>
            <p:ph type="body" sz="quarter" idx="13" hasCustomPrompt="1"/>
          </p:nvPr>
        </p:nvSpPr>
        <p:spPr>
          <a:xfrm>
            <a:off x="15320842" y="2897064"/>
            <a:ext cx="2852051" cy="1343269"/>
          </a:xfrm>
          <a:prstGeom prst="rect">
            <a:avLst/>
          </a:prstGeom>
        </p:spPr>
        <p:txBody>
          <a:bodyPr/>
          <a:lstStyle>
            <a:lvl1pPr algn="ctr">
              <a:defRPr sz="4000" b="1">
                <a:solidFill>
                  <a:schemeClr val="bg1"/>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Destaque 2</a:t>
            </a:r>
          </a:p>
        </p:txBody>
      </p:sp>
      <p:sp>
        <p:nvSpPr>
          <p:cNvPr id="10" name="Espaço Reservado para Texto 18">
            <a:extLst>
              <a:ext uri="{FF2B5EF4-FFF2-40B4-BE49-F238E27FC236}">
                <a16:creationId xmlns:a16="http://schemas.microsoft.com/office/drawing/2014/main" id="{681B9D0F-7622-B1AE-9BF5-22B4E8D31D6E}"/>
              </a:ext>
            </a:extLst>
          </p:cNvPr>
          <p:cNvSpPr>
            <a:spLocks noGrp="1"/>
          </p:cNvSpPr>
          <p:nvPr>
            <p:ph type="body" sz="quarter" idx="14" hasCustomPrompt="1"/>
          </p:nvPr>
        </p:nvSpPr>
        <p:spPr>
          <a:xfrm>
            <a:off x="10930703" y="7125613"/>
            <a:ext cx="2852051" cy="1343269"/>
          </a:xfrm>
          <a:prstGeom prst="rect">
            <a:avLst/>
          </a:prstGeom>
        </p:spPr>
        <p:txBody>
          <a:bodyPr/>
          <a:lstStyle>
            <a:lvl1pPr algn="ctr">
              <a:defRPr sz="4000" b="1">
                <a:solidFill>
                  <a:schemeClr val="bg1"/>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Destaque 3</a:t>
            </a:r>
          </a:p>
        </p:txBody>
      </p:sp>
      <p:sp>
        <p:nvSpPr>
          <p:cNvPr id="11" name="Espaço Reservado para Texto 18">
            <a:extLst>
              <a:ext uri="{FF2B5EF4-FFF2-40B4-BE49-F238E27FC236}">
                <a16:creationId xmlns:a16="http://schemas.microsoft.com/office/drawing/2014/main" id="{53D66EFB-7A6D-EE79-D72F-850BE81895D5}"/>
              </a:ext>
            </a:extLst>
          </p:cNvPr>
          <p:cNvSpPr>
            <a:spLocks noGrp="1"/>
          </p:cNvSpPr>
          <p:nvPr>
            <p:ph type="body" sz="quarter" idx="15" hasCustomPrompt="1"/>
          </p:nvPr>
        </p:nvSpPr>
        <p:spPr>
          <a:xfrm>
            <a:off x="15320842" y="7125613"/>
            <a:ext cx="2852051" cy="1343269"/>
          </a:xfrm>
          <a:prstGeom prst="rect">
            <a:avLst/>
          </a:prstGeom>
        </p:spPr>
        <p:txBody>
          <a:bodyPr/>
          <a:lstStyle>
            <a:lvl1pPr algn="ctr">
              <a:defRPr sz="4000" b="1">
                <a:solidFill>
                  <a:schemeClr val="bg1"/>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Destaque 4</a:t>
            </a:r>
          </a:p>
        </p:txBody>
      </p:sp>
    </p:spTree>
    <p:extLst>
      <p:ext uri="{BB962C8B-B14F-4D97-AF65-F5344CB8AC3E}">
        <p14:creationId xmlns:p14="http://schemas.microsoft.com/office/powerpoint/2010/main" val="2668650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imagem e texto">
    <p:spTree>
      <p:nvGrpSpPr>
        <p:cNvPr id="1" name=""/>
        <p:cNvGrpSpPr/>
        <p:nvPr/>
      </p:nvGrpSpPr>
      <p:grpSpPr>
        <a:xfrm>
          <a:off x="0" y="0"/>
          <a:ext cx="0" cy="0"/>
          <a:chOff x="0" y="0"/>
          <a:chExt cx="0" cy="0"/>
        </a:xfrm>
      </p:grpSpPr>
      <p:sp>
        <p:nvSpPr>
          <p:cNvPr id="8" name="Espaço Reservado para Imagem 7">
            <a:extLst>
              <a:ext uri="{FF2B5EF4-FFF2-40B4-BE49-F238E27FC236}">
                <a16:creationId xmlns:a16="http://schemas.microsoft.com/office/drawing/2014/main" id="{2391684C-C8B2-B1E9-B655-2D005A7C8E0A}"/>
              </a:ext>
            </a:extLst>
          </p:cNvPr>
          <p:cNvSpPr>
            <a:spLocks noGrp="1"/>
          </p:cNvSpPr>
          <p:nvPr>
            <p:ph type="pic" sz="quarter" idx="10"/>
          </p:nvPr>
        </p:nvSpPr>
        <p:spPr>
          <a:xfrm>
            <a:off x="1" y="0"/>
            <a:ext cx="7046258" cy="11309350"/>
          </a:xfrm>
          <a:prstGeom prst="rect">
            <a:avLst/>
          </a:prstGeom>
        </p:spPr>
        <p:txBody>
          <a:bodyPr/>
          <a:lstStyle/>
          <a:p>
            <a:endParaRPr lang="pt-BR"/>
          </a:p>
        </p:txBody>
      </p:sp>
      <p:pic>
        <p:nvPicPr>
          <p:cNvPr id="4" name="Google Shape;156;p16">
            <a:extLst>
              <a:ext uri="{FF2B5EF4-FFF2-40B4-BE49-F238E27FC236}">
                <a16:creationId xmlns:a16="http://schemas.microsoft.com/office/drawing/2014/main" id="{308184C0-154A-FE67-38C0-4380A0D30D99}"/>
              </a:ext>
            </a:extLst>
          </p:cNvPr>
          <p:cNvPicPr preferRelativeResize="0"/>
          <p:nvPr userDrawn="1"/>
        </p:nvPicPr>
        <p:blipFill rotWithShape="1">
          <a:blip r:embed="rId2">
            <a:alphaModFix/>
          </a:blip>
          <a:srcRect/>
          <a:stretch/>
        </p:blipFill>
        <p:spPr>
          <a:xfrm rot="5400000">
            <a:off x="4280915" y="3433938"/>
            <a:ext cx="7763308" cy="4369491"/>
          </a:xfrm>
          <a:prstGeom prst="rect">
            <a:avLst/>
          </a:prstGeom>
          <a:noFill/>
          <a:ln>
            <a:noFill/>
          </a:ln>
        </p:spPr>
      </p:pic>
      <p:pic>
        <p:nvPicPr>
          <p:cNvPr id="5" name="Google Shape;157;p16">
            <a:extLst>
              <a:ext uri="{FF2B5EF4-FFF2-40B4-BE49-F238E27FC236}">
                <a16:creationId xmlns:a16="http://schemas.microsoft.com/office/drawing/2014/main" id="{86D879D0-C4A4-BBCA-833D-BBE291D4E29C}"/>
              </a:ext>
            </a:extLst>
          </p:cNvPr>
          <p:cNvPicPr preferRelativeResize="0"/>
          <p:nvPr userDrawn="1"/>
        </p:nvPicPr>
        <p:blipFill rotWithShape="1">
          <a:blip r:embed="rId3">
            <a:alphaModFix amt="30000"/>
          </a:blip>
          <a:srcRect/>
          <a:stretch/>
        </p:blipFill>
        <p:spPr>
          <a:xfrm rot="5400000">
            <a:off x="6722768" y="3452083"/>
            <a:ext cx="7835319" cy="4405212"/>
          </a:xfrm>
          <a:prstGeom prst="rect">
            <a:avLst/>
          </a:prstGeom>
          <a:noFill/>
          <a:ln>
            <a:noFill/>
          </a:ln>
        </p:spPr>
      </p:pic>
      <p:pic>
        <p:nvPicPr>
          <p:cNvPr id="6" name="Google Shape;158;p16">
            <a:extLst>
              <a:ext uri="{FF2B5EF4-FFF2-40B4-BE49-F238E27FC236}">
                <a16:creationId xmlns:a16="http://schemas.microsoft.com/office/drawing/2014/main" id="{175D5B55-AC93-11D9-55C0-A229FB39EA08}"/>
              </a:ext>
            </a:extLst>
          </p:cNvPr>
          <p:cNvPicPr preferRelativeResize="0"/>
          <p:nvPr userDrawn="1"/>
        </p:nvPicPr>
        <p:blipFill rotWithShape="1">
          <a:blip r:embed="rId3">
            <a:alphaModFix amt="10000"/>
          </a:blip>
          <a:srcRect/>
          <a:stretch/>
        </p:blipFill>
        <p:spPr>
          <a:xfrm rot="5400000">
            <a:off x="9169992" y="3452044"/>
            <a:ext cx="7835319" cy="4405212"/>
          </a:xfrm>
          <a:prstGeom prst="rect">
            <a:avLst/>
          </a:prstGeom>
          <a:noFill/>
          <a:ln>
            <a:noFill/>
          </a:ln>
        </p:spPr>
      </p:pic>
      <p:sp>
        <p:nvSpPr>
          <p:cNvPr id="9" name="Título 13">
            <a:extLst>
              <a:ext uri="{FF2B5EF4-FFF2-40B4-BE49-F238E27FC236}">
                <a16:creationId xmlns:a16="http://schemas.microsoft.com/office/drawing/2014/main" id="{2D2EAF45-F253-F3E7-B279-3AA6B6C88F59}"/>
              </a:ext>
            </a:extLst>
          </p:cNvPr>
          <p:cNvSpPr>
            <a:spLocks noGrp="1"/>
          </p:cNvSpPr>
          <p:nvPr>
            <p:ph type="title" hasCustomPrompt="1"/>
          </p:nvPr>
        </p:nvSpPr>
        <p:spPr>
          <a:xfrm>
            <a:off x="11419805" y="844526"/>
            <a:ext cx="7365331" cy="1053000"/>
          </a:xfrm>
          <a:prstGeom prst="rect">
            <a:avLst/>
          </a:prstGeom>
        </p:spPr>
        <p:txBody>
          <a:bodyPr/>
          <a:lstStyle>
            <a:lvl1pPr>
              <a:defRPr sz="6000" b="1">
                <a:solidFill>
                  <a:srgbClr val="003050"/>
                </a:solidFill>
                <a:latin typeface="+mj-lt"/>
              </a:defRPr>
            </a:lvl1pPr>
          </a:lstStyle>
          <a:p>
            <a:r>
              <a:rPr lang="pt-BR" dirty="0"/>
              <a:t>Título da seção</a:t>
            </a:r>
          </a:p>
        </p:txBody>
      </p:sp>
      <p:sp>
        <p:nvSpPr>
          <p:cNvPr id="10" name="Espaço Reservado para Texto 18">
            <a:extLst>
              <a:ext uri="{FF2B5EF4-FFF2-40B4-BE49-F238E27FC236}">
                <a16:creationId xmlns:a16="http://schemas.microsoft.com/office/drawing/2014/main" id="{17DC1404-D2F5-CCA7-3F08-748B300B419A}"/>
              </a:ext>
            </a:extLst>
          </p:cNvPr>
          <p:cNvSpPr>
            <a:spLocks noGrp="1"/>
          </p:cNvSpPr>
          <p:nvPr>
            <p:ph type="body" sz="quarter" idx="11" hasCustomPrompt="1"/>
          </p:nvPr>
        </p:nvSpPr>
        <p:spPr>
          <a:xfrm>
            <a:off x="11419805" y="2767013"/>
            <a:ext cx="7365331" cy="6256337"/>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 Para alterar a imagem, basta clicar no ícone ao centro da caixa ao lado e selecionar a imagem em seu dispositivo.</a:t>
            </a:r>
          </a:p>
        </p:txBody>
      </p:sp>
      <p:sp>
        <p:nvSpPr>
          <p:cNvPr id="11" name="Espaço Reservado para Texto 9">
            <a:extLst>
              <a:ext uri="{FF2B5EF4-FFF2-40B4-BE49-F238E27FC236}">
                <a16:creationId xmlns:a16="http://schemas.microsoft.com/office/drawing/2014/main" id="{4058413C-12FA-79A0-D64E-7A844444B590}"/>
              </a:ext>
            </a:extLst>
          </p:cNvPr>
          <p:cNvSpPr>
            <a:spLocks noGrp="1"/>
          </p:cNvSpPr>
          <p:nvPr>
            <p:ph type="body" sz="quarter" idx="12"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12" name="Google Shape;69;p9">
            <a:extLst>
              <a:ext uri="{FF2B5EF4-FFF2-40B4-BE49-F238E27FC236}">
                <a16:creationId xmlns:a16="http://schemas.microsoft.com/office/drawing/2014/main" id="{4608ABB5-1B40-58BC-DD50-46CB3602A2AE}"/>
              </a:ext>
            </a:extLst>
          </p:cNvPr>
          <p:cNvPicPr preferRelativeResize="0"/>
          <p:nvPr userDrawn="1"/>
        </p:nvPicPr>
        <p:blipFill rotWithShape="1">
          <a:blip r:embed="rId4">
            <a:alphaModFix/>
          </a:blip>
          <a:srcRect/>
          <a:stretch/>
        </p:blipFill>
        <p:spPr>
          <a:xfrm>
            <a:off x="18469783" y="10259115"/>
            <a:ext cx="743838" cy="747600"/>
          </a:xfrm>
          <a:prstGeom prst="rect">
            <a:avLst/>
          </a:prstGeom>
          <a:noFill/>
          <a:ln>
            <a:noFill/>
          </a:ln>
        </p:spPr>
      </p:pic>
    </p:spTree>
    <p:extLst>
      <p:ext uri="{BB962C8B-B14F-4D97-AF65-F5344CB8AC3E}">
        <p14:creationId xmlns:p14="http://schemas.microsoft.com/office/powerpoint/2010/main" val="327640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om imagem em destaque no fundo">
    <p:bg>
      <p:bgPr>
        <a:solidFill>
          <a:schemeClr val="lt1"/>
        </a:solidFill>
        <a:effectLst/>
      </p:bgPr>
    </p:bg>
    <p:spTree>
      <p:nvGrpSpPr>
        <p:cNvPr id="1" name=""/>
        <p:cNvGrpSpPr/>
        <p:nvPr/>
      </p:nvGrpSpPr>
      <p:grpSpPr>
        <a:xfrm>
          <a:off x="0" y="0"/>
          <a:ext cx="0" cy="0"/>
          <a:chOff x="0" y="0"/>
          <a:chExt cx="0" cy="0"/>
        </a:xfrm>
      </p:grpSpPr>
      <p:sp>
        <p:nvSpPr>
          <p:cNvPr id="11" name="Espaço Reservado para Texto 9">
            <a:extLst>
              <a:ext uri="{FF2B5EF4-FFF2-40B4-BE49-F238E27FC236}">
                <a16:creationId xmlns:a16="http://schemas.microsoft.com/office/drawing/2014/main" id="{4058413C-12FA-79A0-D64E-7A844444B590}"/>
              </a:ext>
            </a:extLst>
          </p:cNvPr>
          <p:cNvSpPr>
            <a:spLocks noGrp="1"/>
          </p:cNvSpPr>
          <p:nvPr>
            <p:ph type="body" sz="quarter" idx="12" hasCustomPrompt="1"/>
          </p:nvPr>
        </p:nvSpPr>
        <p:spPr>
          <a:xfrm>
            <a:off x="761561" y="10271682"/>
            <a:ext cx="1524440" cy="661987"/>
          </a:xfrm>
          <a:prstGeom prst="rect">
            <a:avLst/>
          </a:prstGeom>
        </p:spPr>
        <p:txBody>
          <a:bodyPr/>
          <a:lstStyle>
            <a:lvl1pPr>
              <a:defRPr sz="3600" b="1">
                <a:solidFill>
                  <a:schemeClr val="bg1"/>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2" name="Google Shape;171;p17">
            <a:extLst>
              <a:ext uri="{FF2B5EF4-FFF2-40B4-BE49-F238E27FC236}">
                <a16:creationId xmlns:a16="http://schemas.microsoft.com/office/drawing/2014/main" id="{57CEADCF-65FF-5E1D-64B9-86B193E30BC7}"/>
              </a:ext>
            </a:extLst>
          </p:cNvPr>
          <p:cNvPicPr preferRelativeResize="0"/>
          <p:nvPr userDrawn="1"/>
        </p:nvPicPr>
        <p:blipFill rotWithShape="1">
          <a:blip r:embed="rId2">
            <a:alphaModFix/>
          </a:blip>
          <a:srcRect/>
          <a:stretch/>
        </p:blipFill>
        <p:spPr>
          <a:xfrm rot="2700000">
            <a:off x="15003083" y="-162266"/>
            <a:ext cx="6745360" cy="3792408"/>
          </a:xfrm>
          <a:prstGeom prst="rect">
            <a:avLst/>
          </a:prstGeom>
          <a:noFill/>
          <a:ln>
            <a:noFill/>
          </a:ln>
        </p:spPr>
      </p:pic>
      <p:pic>
        <p:nvPicPr>
          <p:cNvPr id="3" name="Google Shape;172;p17">
            <a:extLst>
              <a:ext uri="{FF2B5EF4-FFF2-40B4-BE49-F238E27FC236}">
                <a16:creationId xmlns:a16="http://schemas.microsoft.com/office/drawing/2014/main" id="{D6C7815B-4F45-05D5-64AA-FC26AB57DB5B}"/>
              </a:ext>
            </a:extLst>
          </p:cNvPr>
          <p:cNvPicPr preferRelativeResize="0"/>
          <p:nvPr userDrawn="1"/>
        </p:nvPicPr>
        <p:blipFill rotWithShape="1">
          <a:blip r:embed="rId2">
            <a:alphaModFix/>
          </a:blip>
          <a:srcRect/>
          <a:stretch/>
        </p:blipFill>
        <p:spPr>
          <a:xfrm rot="2700000">
            <a:off x="15077336" y="1640324"/>
            <a:ext cx="4196053" cy="2359125"/>
          </a:xfrm>
          <a:prstGeom prst="rect">
            <a:avLst/>
          </a:prstGeom>
          <a:noFill/>
          <a:ln>
            <a:noFill/>
          </a:ln>
        </p:spPr>
      </p:pic>
      <p:pic>
        <p:nvPicPr>
          <p:cNvPr id="7" name="Google Shape;51;p7">
            <a:extLst>
              <a:ext uri="{FF2B5EF4-FFF2-40B4-BE49-F238E27FC236}">
                <a16:creationId xmlns:a16="http://schemas.microsoft.com/office/drawing/2014/main" id="{C853FCF4-6301-94E3-3F72-30A94D70D60E}"/>
              </a:ext>
            </a:extLst>
          </p:cNvPr>
          <p:cNvPicPr preferRelativeResize="0"/>
          <p:nvPr userDrawn="1"/>
        </p:nvPicPr>
        <p:blipFill rotWithShape="1">
          <a:blip r:embed="rId3">
            <a:alphaModFix/>
          </a:blip>
          <a:srcRect/>
          <a:stretch/>
        </p:blipFill>
        <p:spPr>
          <a:xfrm>
            <a:off x="18418673" y="10184275"/>
            <a:ext cx="850093" cy="896749"/>
          </a:xfrm>
          <a:prstGeom prst="rect">
            <a:avLst/>
          </a:prstGeom>
          <a:noFill/>
          <a:ln>
            <a:noFill/>
          </a:ln>
        </p:spPr>
      </p:pic>
      <p:sp>
        <p:nvSpPr>
          <p:cNvPr id="13" name="Google Shape;170;p17">
            <a:extLst>
              <a:ext uri="{FF2B5EF4-FFF2-40B4-BE49-F238E27FC236}">
                <a16:creationId xmlns:a16="http://schemas.microsoft.com/office/drawing/2014/main" id="{6A68A1C8-869E-08B0-E996-DD3C8955110C}"/>
              </a:ext>
            </a:extLst>
          </p:cNvPr>
          <p:cNvSpPr/>
          <p:nvPr userDrawn="1"/>
        </p:nvSpPr>
        <p:spPr>
          <a:xfrm>
            <a:off x="914400" y="2819886"/>
            <a:ext cx="6927600" cy="6927600"/>
          </a:xfrm>
          <a:prstGeom prst="roundRect">
            <a:avLst>
              <a:gd name="adj" fmla="val 11966"/>
            </a:avLst>
          </a:prstGeom>
          <a:solidFill>
            <a:srgbClr val="00E8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Espaço Reservado para Texto 18">
            <a:extLst>
              <a:ext uri="{FF2B5EF4-FFF2-40B4-BE49-F238E27FC236}">
                <a16:creationId xmlns:a16="http://schemas.microsoft.com/office/drawing/2014/main" id="{17DC1404-D2F5-CCA7-3F08-748B300B419A}"/>
              </a:ext>
            </a:extLst>
          </p:cNvPr>
          <p:cNvSpPr>
            <a:spLocks noGrp="1"/>
          </p:cNvSpPr>
          <p:nvPr>
            <p:ph type="body" sz="quarter" idx="11" hasCustomPrompt="1"/>
          </p:nvPr>
        </p:nvSpPr>
        <p:spPr>
          <a:xfrm>
            <a:off x="1523781" y="3299857"/>
            <a:ext cx="5686056" cy="6256337"/>
          </a:xfrm>
          <a:prstGeom prst="rect">
            <a:avLst/>
          </a:prstGeom>
        </p:spPr>
        <p:txBody>
          <a:bodyPr/>
          <a:lstStyle>
            <a:lvl1pPr>
              <a:defRPr sz="3200" b="1">
                <a:solidFill>
                  <a:srgbClr val="003050"/>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destaque. Para alterar a imagem, clique com o botão direito no centro do slide&gt; Formatar plano de fundo. Selecione Preenchimento com imagem ou textura &gt; Inserir&gt; De um arquivo. Selecione a imagem e clique em aplicar.</a:t>
            </a:r>
          </a:p>
        </p:txBody>
      </p:sp>
    </p:spTree>
    <p:extLst>
      <p:ext uri="{BB962C8B-B14F-4D97-AF65-F5344CB8AC3E}">
        <p14:creationId xmlns:p14="http://schemas.microsoft.com/office/powerpoint/2010/main" val="416298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imagem e texto em dois blocos">
    <p:spTree>
      <p:nvGrpSpPr>
        <p:cNvPr id="1" name=""/>
        <p:cNvGrpSpPr/>
        <p:nvPr/>
      </p:nvGrpSpPr>
      <p:grpSpPr>
        <a:xfrm>
          <a:off x="0" y="0"/>
          <a:ext cx="0" cy="0"/>
          <a:chOff x="0" y="0"/>
          <a:chExt cx="0" cy="0"/>
        </a:xfrm>
      </p:grpSpPr>
      <p:sp>
        <p:nvSpPr>
          <p:cNvPr id="12" name="Espaço Reservado para Imagem 16">
            <a:extLst>
              <a:ext uri="{FF2B5EF4-FFF2-40B4-BE49-F238E27FC236}">
                <a16:creationId xmlns:a16="http://schemas.microsoft.com/office/drawing/2014/main" id="{52262F39-7243-171F-FA5D-84175B880E89}"/>
              </a:ext>
            </a:extLst>
          </p:cNvPr>
          <p:cNvSpPr>
            <a:spLocks noGrp="1"/>
          </p:cNvSpPr>
          <p:nvPr>
            <p:ph type="pic" sz="quarter" idx="13"/>
          </p:nvPr>
        </p:nvSpPr>
        <p:spPr>
          <a:xfrm>
            <a:off x="915989" y="1113139"/>
            <a:ext cx="8805000" cy="8814025"/>
          </a:xfrm>
          <a:prstGeom prst="roundRect">
            <a:avLst>
              <a:gd name="adj" fmla="val 8669"/>
            </a:avLst>
          </a:prstGeom>
        </p:spPr>
        <p:txBody>
          <a:bodyPr/>
          <a:lstStyle/>
          <a:p>
            <a:endParaRPr lang="pt-BR"/>
          </a:p>
        </p:txBody>
      </p:sp>
      <p:sp>
        <p:nvSpPr>
          <p:cNvPr id="6" name="Google Shape;181;p18">
            <a:extLst>
              <a:ext uri="{FF2B5EF4-FFF2-40B4-BE49-F238E27FC236}">
                <a16:creationId xmlns:a16="http://schemas.microsoft.com/office/drawing/2014/main" id="{48445020-2DF4-2D56-FC35-5DD703E80EFF}"/>
              </a:ext>
            </a:extLst>
          </p:cNvPr>
          <p:cNvSpPr/>
          <p:nvPr userDrawn="1"/>
        </p:nvSpPr>
        <p:spPr>
          <a:xfrm>
            <a:off x="10384700" y="1113140"/>
            <a:ext cx="8805000" cy="8814025"/>
          </a:xfrm>
          <a:prstGeom prst="roundRect">
            <a:avLst>
              <a:gd name="adj" fmla="val 8494"/>
            </a:avLst>
          </a:prstGeom>
          <a:solidFill>
            <a:srgbClr val="00E8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 name="Espaço Reservado para Texto 9">
            <a:extLst>
              <a:ext uri="{FF2B5EF4-FFF2-40B4-BE49-F238E27FC236}">
                <a16:creationId xmlns:a16="http://schemas.microsoft.com/office/drawing/2014/main" id="{84240034-7C6B-9BD5-206D-F39A0722C1F8}"/>
              </a:ext>
            </a:extLst>
          </p:cNvPr>
          <p:cNvSpPr>
            <a:spLocks noGrp="1"/>
          </p:cNvSpPr>
          <p:nvPr>
            <p:ph type="body" sz="quarter" idx="12"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5" name="Google Shape;69;p9">
            <a:extLst>
              <a:ext uri="{FF2B5EF4-FFF2-40B4-BE49-F238E27FC236}">
                <a16:creationId xmlns:a16="http://schemas.microsoft.com/office/drawing/2014/main" id="{A1B13A95-6581-A99B-D8CE-22D15ED79965}"/>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sp>
        <p:nvSpPr>
          <p:cNvPr id="14" name="Título 13">
            <a:extLst>
              <a:ext uri="{FF2B5EF4-FFF2-40B4-BE49-F238E27FC236}">
                <a16:creationId xmlns:a16="http://schemas.microsoft.com/office/drawing/2014/main" id="{7244CB05-05F4-F1C8-A453-9B386452A130}"/>
              </a:ext>
            </a:extLst>
          </p:cNvPr>
          <p:cNvSpPr>
            <a:spLocks noGrp="1"/>
          </p:cNvSpPr>
          <p:nvPr>
            <p:ph type="title" hasCustomPrompt="1"/>
          </p:nvPr>
        </p:nvSpPr>
        <p:spPr>
          <a:xfrm>
            <a:off x="11824368" y="2490857"/>
            <a:ext cx="6645415" cy="1053000"/>
          </a:xfrm>
          <a:prstGeom prst="rect">
            <a:avLst/>
          </a:prstGeom>
        </p:spPr>
        <p:txBody>
          <a:bodyPr/>
          <a:lstStyle>
            <a:lvl1pPr>
              <a:defRPr sz="6000" b="1">
                <a:solidFill>
                  <a:srgbClr val="003050"/>
                </a:solidFill>
                <a:latin typeface="+mj-lt"/>
              </a:defRPr>
            </a:lvl1pPr>
          </a:lstStyle>
          <a:p>
            <a:r>
              <a:rPr lang="pt-BR" dirty="0"/>
              <a:t>Título da seção</a:t>
            </a:r>
          </a:p>
        </p:txBody>
      </p:sp>
      <p:sp>
        <p:nvSpPr>
          <p:cNvPr id="15" name="Espaço Reservado para Texto 18">
            <a:extLst>
              <a:ext uri="{FF2B5EF4-FFF2-40B4-BE49-F238E27FC236}">
                <a16:creationId xmlns:a16="http://schemas.microsoft.com/office/drawing/2014/main" id="{EDAA68E5-0DA5-C57C-7055-B2536AFE8A01}"/>
              </a:ext>
            </a:extLst>
          </p:cNvPr>
          <p:cNvSpPr>
            <a:spLocks noGrp="1"/>
          </p:cNvSpPr>
          <p:nvPr>
            <p:ph type="body" sz="quarter" idx="11" hasCustomPrompt="1"/>
          </p:nvPr>
        </p:nvSpPr>
        <p:spPr>
          <a:xfrm>
            <a:off x="11104452" y="3978231"/>
            <a:ext cx="7365331" cy="4461560"/>
          </a:xfrm>
          <a:prstGeom prst="rect">
            <a:avLst/>
          </a:prstGeom>
        </p:spPr>
        <p:txBody>
          <a:bodyPr/>
          <a:lstStyle>
            <a:lvl1pPr>
              <a:defRPr sz="3200">
                <a:solidFill>
                  <a:srgbClr val="003050"/>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 Para alterar a imagem, basta clicar no ícone ao centro da caixa ao lado e selecionar a imagem em seu dispositivo.</a:t>
            </a:r>
          </a:p>
        </p:txBody>
      </p:sp>
      <p:pic>
        <p:nvPicPr>
          <p:cNvPr id="7" name="Gráfico 6">
            <a:extLst>
              <a:ext uri="{FF2B5EF4-FFF2-40B4-BE49-F238E27FC236}">
                <a16:creationId xmlns:a16="http://schemas.microsoft.com/office/drawing/2014/main" id="{354DB3D3-1AB3-B52C-B6C3-CE6C480255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84535" y="1113139"/>
            <a:ext cx="2543739" cy="2530956"/>
          </a:xfrm>
          <a:prstGeom prst="rect">
            <a:avLst/>
          </a:prstGeom>
        </p:spPr>
      </p:pic>
    </p:spTree>
    <p:extLst>
      <p:ext uri="{BB962C8B-B14F-4D97-AF65-F5344CB8AC3E}">
        <p14:creationId xmlns:p14="http://schemas.microsoft.com/office/powerpoint/2010/main" val="324115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Final">
    <p:bg>
      <p:bgPr>
        <a:solidFill>
          <a:srgbClr val="003050"/>
        </a:solidFill>
        <a:effectLst/>
      </p:bgPr>
    </p:bg>
    <p:spTree>
      <p:nvGrpSpPr>
        <p:cNvPr id="1" name=""/>
        <p:cNvGrpSpPr/>
        <p:nvPr/>
      </p:nvGrpSpPr>
      <p:grpSpPr>
        <a:xfrm>
          <a:off x="0" y="0"/>
          <a:ext cx="0" cy="0"/>
          <a:chOff x="0" y="0"/>
          <a:chExt cx="0" cy="0"/>
        </a:xfrm>
      </p:grpSpPr>
      <p:pic>
        <p:nvPicPr>
          <p:cNvPr id="3" name="Google Shape;200;p20">
            <a:extLst>
              <a:ext uri="{FF2B5EF4-FFF2-40B4-BE49-F238E27FC236}">
                <a16:creationId xmlns:a16="http://schemas.microsoft.com/office/drawing/2014/main" id="{9F09A54F-FB24-B730-6531-D92ABA446129}"/>
              </a:ext>
            </a:extLst>
          </p:cNvPr>
          <p:cNvPicPr preferRelativeResize="0"/>
          <p:nvPr userDrawn="1"/>
        </p:nvPicPr>
        <p:blipFill rotWithShape="1">
          <a:blip r:embed="rId2">
            <a:alphaModFix/>
          </a:blip>
          <a:srcRect/>
          <a:stretch/>
        </p:blipFill>
        <p:spPr>
          <a:xfrm>
            <a:off x="7548744" y="4246813"/>
            <a:ext cx="5008200" cy="2815724"/>
          </a:xfrm>
          <a:prstGeom prst="rect">
            <a:avLst/>
          </a:prstGeom>
          <a:noFill/>
          <a:ln>
            <a:noFill/>
          </a:ln>
        </p:spPr>
      </p:pic>
    </p:spTree>
    <p:extLst>
      <p:ext uri="{BB962C8B-B14F-4D97-AF65-F5344CB8AC3E}">
        <p14:creationId xmlns:p14="http://schemas.microsoft.com/office/powerpoint/2010/main" val="381810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716BAEA3-ED8D-43F8-9CF7-22F08178D800}"/>
              </a:ext>
            </a:extLst>
          </p:cNvPr>
          <p:cNvSpPr>
            <a:spLocks noGrp="1"/>
          </p:cNvSpPr>
          <p:nvPr>
            <p:ph type="pic" sz="quarter" idx="12"/>
          </p:nvPr>
        </p:nvSpPr>
        <p:spPr>
          <a:xfrm>
            <a:off x="10718514" y="0"/>
            <a:ext cx="9387179" cy="11309350"/>
          </a:xfrm>
          <a:custGeom>
            <a:avLst/>
            <a:gdLst>
              <a:gd name="connsiteX0" fmla="*/ 3507605 w 5693085"/>
              <a:gd name="connsiteY0" fmla="*/ 0 h 6858000"/>
              <a:gd name="connsiteX1" fmla="*/ 5693085 w 5693085"/>
              <a:gd name="connsiteY1" fmla="*/ 0 h 6858000"/>
              <a:gd name="connsiteX2" fmla="*/ 5693085 w 5693085"/>
              <a:gd name="connsiteY2" fmla="*/ 2435494 h 6858000"/>
              <a:gd name="connsiteX3" fmla="*/ 3431141 w 5693085"/>
              <a:gd name="connsiteY3" fmla="*/ 6858000 h 6858000"/>
              <a:gd name="connsiteX4" fmla="*/ 0 w 569308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3085" h="6858000">
                <a:moveTo>
                  <a:pt x="3507605" y="0"/>
                </a:moveTo>
                <a:lnTo>
                  <a:pt x="5693085" y="0"/>
                </a:lnTo>
                <a:lnTo>
                  <a:pt x="5693085" y="2435494"/>
                </a:lnTo>
                <a:lnTo>
                  <a:pt x="3431141"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989">
                <a:solidFill>
                  <a:schemeClr val="bg1">
                    <a:alpha val="0"/>
                  </a:schemeClr>
                </a:solidFill>
              </a:defRPr>
            </a:lvl1pPr>
          </a:lstStyle>
          <a:p>
            <a:pPr marL="0" lvl="0" algn="ctr" defTabSz="753893"/>
            <a:endParaRPr lang="en-ID"/>
          </a:p>
        </p:txBody>
      </p:sp>
      <p:sp>
        <p:nvSpPr>
          <p:cNvPr id="10" name="PpHolder9">
            <a:extLst>
              <a:ext uri="{FF2B5EF4-FFF2-40B4-BE49-F238E27FC236}">
                <a16:creationId xmlns:a16="http://schemas.microsoft.com/office/drawing/2014/main" id="{2BD24BD5-54BD-46A0-A76A-EB6C5E3A1F59}"/>
              </a:ext>
            </a:extLst>
          </p:cNvPr>
          <p:cNvSpPr>
            <a:spLocks noGrp="1"/>
          </p:cNvSpPr>
          <p:nvPr>
            <p:ph type="pic" sz="quarter" idx="11"/>
          </p:nvPr>
        </p:nvSpPr>
        <p:spPr>
          <a:xfrm>
            <a:off x="9588009" y="3265655"/>
            <a:ext cx="3190505" cy="2159039"/>
          </a:xfrm>
          <a:custGeom>
            <a:avLst/>
            <a:gdLst>
              <a:gd name="connsiteX0" fmla="*/ 62883 w 1934960"/>
              <a:gd name="connsiteY0" fmla="*/ 0 h 1309243"/>
              <a:gd name="connsiteX1" fmla="*/ 1934960 w 1934960"/>
              <a:gd name="connsiteY1" fmla="*/ 0 h 1309243"/>
              <a:gd name="connsiteX2" fmla="*/ 1247608 w 1934960"/>
              <a:gd name="connsiteY2" fmla="*/ 1309243 h 1309243"/>
              <a:gd name="connsiteX3" fmla="*/ 62883 w 1934960"/>
              <a:gd name="connsiteY3" fmla="*/ 1309243 h 1309243"/>
              <a:gd name="connsiteX4" fmla="*/ 0 w 1934960"/>
              <a:gd name="connsiteY4" fmla="*/ 1246359 h 1309243"/>
              <a:gd name="connsiteX5" fmla="*/ 0 w 1934960"/>
              <a:gd name="connsiteY5" fmla="*/ 62883 h 1309243"/>
              <a:gd name="connsiteX6" fmla="*/ 62883 w 1934960"/>
              <a:gd name="connsiteY6" fmla="*/ 0 h 130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60" h="1309243">
                <a:moveTo>
                  <a:pt x="62883" y="0"/>
                </a:moveTo>
                <a:lnTo>
                  <a:pt x="1934960" y="0"/>
                </a:lnTo>
                <a:lnTo>
                  <a:pt x="1247608" y="1309243"/>
                </a:lnTo>
                <a:lnTo>
                  <a:pt x="62883" y="1309243"/>
                </a:lnTo>
                <a:cubicBezTo>
                  <a:pt x="28154" y="1309243"/>
                  <a:pt x="0" y="1281088"/>
                  <a:pt x="0" y="1246359"/>
                </a:cubicBezTo>
                <a:lnTo>
                  <a:pt x="0" y="62883"/>
                </a:lnTo>
                <a:cubicBezTo>
                  <a:pt x="0" y="28154"/>
                  <a:pt x="28154" y="0"/>
                  <a:pt x="6288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989">
                <a:solidFill>
                  <a:schemeClr val="bg1">
                    <a:alpha val="0"/>
                  </a:schemeClr>
                </a:solidFill>
              </a:defRPr>
            </a:lvl1pPr>
          </a:lstStyle>
          <a:p>
            <a:pPr marL="0" lvl="0" algn="ctr" defTabSz="753893"/>
            <a:endParaRPr lang="en-ID"/>
          </a:p>
        </p:txBody>
      </p:sp>
      <p:sp>
        <p:nvSpPr>
          <p:cNvPr id="8" name="PpHolder10">
            <a:extLst>
              <a:ext uri="{FF2B5EF4-FFF2-40B4-BE49-F238E27FC236}">
                <a16:creationId xmlns:a16="http://schemas.microsoft.com/office/drawing/2014/main" id="{9D439D76-904C-4CC7-92BB-344152CD1090}"/>
              </a:ext>
            </a:extLst>
          </p:cNvPr>
          <p:cNvSpPr>
            <a:spLocks noGrp="1"/>
          </p:cNvSpPr>
          <p:nvPr userDrawn="1">
            <p:ph type="pic" sz="quarter" idx="10"/>
          </p:nvPr>
        </p:nvSpPr>
        <p:spPr>
          <a:xfrm>
            <a:off x="10355097" y="5884661"/>
            <a:ext cx="3190508" cy="2159037"/>
          </a:xfrm>
          <a:custGeom>
            <a:avLst/>
            <a:gdLst>
              <a:gd name="connsiteX0" fmla="*/ 62883 w 1934962"/>
              <a:gd name="connsiteY0" fmla="*/ 0 h 1309242"/>
              <a:gd name="connsiteX1" fmla="*/ 1934962 w 1934962"/>
              <a:gd name="connsiteY1" fmla="*/ 0 h 1309242"/>
              <a:gd name="connsiteX2" fmla="*/ 1247610 w 1934962"/>
              <a:gd name="connsiteY2" fmla="*/ 1309242 h 1309242"/>
              <a:gd name="connsiteX3" fmla="*/ 62883 w 1934962"/>
              <a:gd name="connsiteY3" fmla="*/ 1309242 h 1309242"/>
              <a:gd name="connsiteX4" fmla="*/ 0 w 1934962"/>
              <a:gd name="connsiteY4" fmla="*/ 1246359 h 1309242"/>
              <a:gd name="connsiteX5" fmla="*/ 0 w 1934962"/>
              <a:gd name="connsiteY5" fmla="*/ 62883 h 1309242"/>
              <a:gd name="connsiteX6" fmla="*/ 62883 w 1934962"/>
              <a:gd name="connsiteY6" fmla="*/ 0 h 130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62" h="1309242">
                <a:moveTo>
                  <a:pt x="62883" y="0"/>
                </a:moveTo>
                <a:lnTo>
                  <a:pt x="1934962" y="0"/>
                </a:lnTo>
                <a:lnTo>
                  <a:pt x="1247610" y="1309242"/>
                </a:lnTo>
                <a:lnTo>
                  <a:pt x="62883" y="1309242"/>
                </a:lnTo>
                <a:cubicBezTo>
                  <a:pt x="28154" y="1309242"/>
                  <a:pt x="0" y="1281088"/>
                  <a:pt x="0" y="1246359"/>
                </a:cubicBezTo>
                <a:lnTo>
                  <a:pt x="0" y="62883"/>
                </a:lnTo>
                <a:cubicBezTo>
                  <a:pt x="0" y="28154"/>
                  <a:pt x="28154" y="0"/>
                  <a:pt x="6288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989">
                <a:solidFill>
                  <a:schemeClr val="bg1">
                    <a:alpha val="0"/>
                  </a:schemeClr>
                </a:solidFill>
              </a:defRPr>
            </a:lvl1pPr>
          </a:lstStyle>
          <a:p>
            <a:pPr marL="0" lvl="0" algn="ctr" defTabSz="753893"/>
            <a:endParaRPr lang="en-ID"/>
          </a:p>
        </p:txBody>
      </p:sp>
    </p:spTree>
    <p:extLst>
      <p:ext uri="{BB962C8B-B14F-4D97-AF65-F5344CB8AC3E}">
        <p14:creationId xmlns:p14="http://schemas.microsoft.com/office/powerpoint/2010/main" val="27014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rgbClr val="003050"/>
        </a:solidFill>
        <a:effectLst/>
      </p:bgPr>
    </p:bg>
    <p:spTree>
      <p:nvGrpSpPr>
        <p:cNvPr id="1" name="Shape 11"/>
        <p:cNvGrpSpPr/>
        <p:nvPr/>
      </p:nvGrpSpPr>
      <p:grpSpPr>
        <a:xfrm>
          <a:off x="0" y="0"/>
          <a:ext cx="0" cy="0"/>
          <a:chOff x="0" y="0"/>
          <a:chExt cx="0" cy="0"/>
        </a:xfrm>
      </p:grpSpPr>
      <p:sp>
        <p:nvSpPr>
          <p:cNvPr id="3" name="Google Shape;48;p7">
            <a:extLst>
              <a:ext uri="{FF2B5EF4-FFF2-40B4-BE49-F238E27FC236}">
                <a16:creationId xmlns:a16="http://schemas.microsoft.com/office/drawing/2014/main" id="{49C79F2A-0121-97D5-5D34-E794AFE4B490}"/>
              </a:ext>
            </a:extLst>
          </p:cNvPr>
          <p:cNvSpPr/>
          <p:nvPr userDrawn="1"/>
        </p:nvSpPr>
        <p:spPr>
          <a:xfrm rot="8100000">
            <a:off x="14546147" y="783275"/>
            <a:ext cx="9743570" cy="9742800"/>
          </a:xfrm>
          <a:prstGeom prst="roundRect">
            <a:avLst>
              <a:gd name="adj" fmla="val 12603"/>
            </a:avLst>
          </a:prstGeom>
          <a:gradFill>
            <a:gsLst>
              <a:gs pos="0">
                <a:srgbClr val="FFFFFF">
                  <a:alpha val="0"/>
                </a:srgbClr>
              </a:gs>
              <a:gs pos="43000">
                <a:srgbClr val="FFFFFF">
                  <a:alpha val="0"/>
                </a:srgbClr>
              </a:gs>
              <a:gs pos="100000">
                <a:srgbClr val="00E8B8"/>
              </a:gs>
            </a:gsLst>
            <a:lin ang="2700006" scaled="0"/>
          </a:gradFill>
          <a:ln>
            <a:noFill/>
          </a:ln>
          <a:effectLst>
            <a:outerShdw blurRad="57150" dist="19050" dir="5400000" algn="bl" rotWithShape="0">
              <a:srgbClr val="000000">
                <a:alpha val="49803"/>
              </a:srgbClr>
            </a:outerShdw>
          </a:effectLst>
        </p:spPr>
        <p:txBody>
          <a:bodyPr spcFirstLastPara="1" wrap="square" lIns="91432" tIns="91432" rIns="91432" bIns="91432"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5" name="Google Shape;50;p7">
            <a:extLst>
              <a:ext uri="{FF2B5EF4-FFF2-40B4-BE49-F238E27FC236}">
                <a16:creationId xmlns:a16="http://schemas.microsoft.com/office/drawing/2014/main" id="{B80CEE56-6DA5-993E-235A-CEED551394E2}"/>
              </a:ext>
            </a:extLst>
          </p:cNvPr>
          <p:cNvPicPr preferRelativeResize="0"/>
          <p:nvPr userDrawn="1"/>
        </p:nvPicPr>
        <p:blipFill rotWithShape="1">
          <a:blip r:embed="rId2">
            <a:alphaModFix/>
          </a:blip>
          <a:srcRect/>
          <a:stretch/>
        </p:blipFill>
        <p:spPr>
          <a:xfrm rot="-5400013">
            <a:off x="15782235" y="3875979"/>
            <a:ext cx="6326820" cy="3557381"/>
          </a:xfrm>
          <a:prstGeom prst="rect">
            <a:avLst/>
          </a:prstGeom>
          <a:noFill/>
          <a:ln>
            <a:noFill/>
          </a:ln>
        </p:spPr>
      </p:pic>
      <p:sp>
        <p:nvSpPr>
          <p:cNvPr id="27" name="Espaço Reservado para Texto 26">
            <a:extLst>
              <a:ext uri="{FF2B5EF4-FFF2-40B4-BE49-F238E27FC236}">
                <a16:creationId xmlns:a16="http://schemas.microsoft.com/office/drawing/2014/main" id="{B0028865-C7E5-5C55-0D1A-EE6EC227BFCB}"/>
              </a:ext>
            </a:extLst>
          </p:cNvPr>
          <p:cNvSpPr>
            <a:spLocks noGrp="1"/>
          </p:cNvSpPr>
          <p:nvPr>
            <p:ph type="body" sz="quarter" idx="12" hasCustomPrompt="1"/>
          </p:nvPr>
        </p:nvSpPr>
        <p:spPr>
          <a:xfrm>
            <a:off x="1895591" y="7436508"/>
            <a:ext cx="6047098" cy="697580"/>
          </a:xfrm>
          <a:prstGeom prst="rect">
            <a:avLst/>
          </a:prstGeom>
        </p:spPr>
        <p:txBody>
          <a:bodyPr/>
          <a:lstStyle>
            <a:lvl1pPr>
              <a:defRPr sz="4400">
                <a:solidFill>
                  <a:srgbClr val="E6E6E6"/>
                </a:solidFill>
                <a:latin typeface="+mj-lt"/>
              </a:defRPr>
            </a:lvl1pPr>
          </a:lstStyle>
          <a:p>
            <a:pPr lvl="0"/>
            <a:r>
              <a:rPr lang="pt-BR" dirty="0"/>
              <a:t>Subtítulo</a:t>
            </a:r>
          </a:p>
        </p:txBody>
      </p:sp>
      <p:sp>
        <p:nvSpPr>
          <p:cNvPr id="34" name="Espaço Reservado para Texto 33">
            <a:extLst>
              <a:ext uri="{FF2B5EF4-FFF2-40B4-BE49-F238E27FC236}">
                <a16:creationId xmlns:a16="http://schemas.microsoft.com/office/drawing/2014/main" id="{76A77D8C-4D00-B521-2752-0D1614D29CF9}"/>
              </a:ext>
            </a:extLst>
          </p:cNvPr>
          <p:cNvSpPr>
            <a:spLocks noGrp="1"/>
          </p:cNvSpPr>
          <p:nvPr>
            <p:ph type="body" sz="quarter" idx="14" hasCustomPrompt="1"/>
          </p:nvPr>
        </p:nvSpPr>
        <p:spPr>
          <a:xfrm>
            <a:off x="1895591" y="4316041"/>
            <a:ext cx="6510472" cy="2286000"/>
          </a:xfrm>
          <a:prstGeom prst="rect">
            <a:avLst/>
          </a:prstGeom>
        </p:spPr>
        <p:txBody>
          <a:bodyPr/>
          <a:lstStyle>
            <a:lvl1pPr>
              <a:defRPr sz="9600" b="1">
                <a:solidFill>
                  <a:srgbClr val="00E8B8"/>
                </a:solidFill>
                <a:latin typeface="+mj-lt"/>
              </a:defRPr>
            </a:lvl1pPr>
            <a:lvl2pPr>
              <a:defRPr sz="9600" b="1">
                <a:latin typeface="+mj-lt"/>
              </a:defRPr>
            </a:lvl2pPr>
            <a:lvl3pPr>
              <a:defRPr sz="9600" b="1">
                <a:latin typeface="+mj-lt"/>
              </a:defRPr>
            </a:lvl3pPr>
            <a:lvl4pPr>
              <a:defRPr sz="9600" b="1">
                <a:latin typeface="+mj-lt"/>
              </a:defRPr>
            </a:lvl4pPr>
            <a:lvl5pPr>
              <a:defRPr sz="9600" b="1">
                <a:latin typeface="+mj-lt"/>
              </a:defRPr>
            </a:lvl5pPr>
          </a:lstStyle>
          <a:p>
            <a:pPr lvl="0"/>
            <a:r>
              <a:rPr lang="pt-BR" dirty="0"/>
              <a:t>Título em duas cores</a:t>
            </a:r>
          </a:p>
        </p:txBody>
      </p:sp>
      <p:sp>
        <p:nvSpPr>
          <p:cNvPr id="35" name="Espaço Reservado para Texto 33">
            <a:extLst>
              <a:ext uri="{FF2B5EF4-FFF2-40B4-BE49-F238E27FC236}">
                <a16:creationId xmlns:a16="http://schemas.microsoft.com/office/drawing/2014/main" id="{537F021F-F59B-369A-49E2-3C69148CA503}"/>
              </a:ext>
            </a:extLst>
          </p:cNvPr>
          <p:cNvSpPr>
            <a:spLocks noGrp="1"/>
          </p:cNvSpPr>
          <p:nvPr>
            <p:ph type="body" sz="quarter" idx="15" hasCustomPrompt="1"/>
          </p:nvPr>
        </p:nvSpPr>
        <p:spPr>
          <a:xfrm>
            <a:off x="1895591" y="1612808"/>
            <a:ext cx="6510472" cy="2286000"/>
          </a:xfrm>
          <a:prstGeom prst="rect">
            <a:avLst/>
          </a:prstGeom>
        </p:spPr>
        <p:txBody>
          <a:bodyPr/>
          <a:lstStyle>
            <a:lvl1pPr>
              <a:defRPr sz="9600" b="1">
                <a:solidFill>
                  <a:srgbClr val="E6E6E6"/>
                </a:solidFill>
                <a:latin typeface="+mj-lt"/>
              </a:defRPr>
            </a:lvl1pPr>
            <a:lvl2pPr>
              <a:defRPr sz="9600" b="1">
                <a:latin typeface="+mj-lt"/>
              </a:defRPr>
            </a:lvl2pPr>
            <a:lvl3pPr>
              <a:defRPr sz="9600" b="1">
                <a:latin typeface="+mj-lt"/>
              </a:defRPr>
            </a:lvl3pPr>
            <a:lvl4pPr>
              <a:defRPr sz="9600" b="1">
                <a:latin typeface="+mj-lt"/>
              </a:defRPr>
            </a:lvl4pPr>
            <a:lvl5pPr>
              <a:defRPr sz="9600" b="1">
                <a:latin typeface="+mj-lt"/>
              </a:defRPr>
            </a:lvl5pPr>
          </a:lstStyle>
          <a:p>
            <a:pPr lvl="0"/>
            <a:r>
              <a:rPr lang="pt-BR" dirty="0"/>
              <a:t>Título em duas cores</a:t>
            </a:r>
          </a:p>
        </p:txBody>
      </p:sp>
      <p:pic>
        <p:nvPicPr>
          <p:cNvPr id="37" name="Google Shape;51;p7">
            <a:extLst>
              <a:ext uri="{FF2B5EF4-FFF2-40B4-BE49-F238E27FC236}">
                <a16:creationId xmlns:a16="http://schemas.microsoft.com/office/drawing/2014/main" id="{3016E72B-4FF2-BD21-25A5-CA76893C9694}"/>
              </a:ext>
            </a:extLst>
          </p:cNvPr>
          <p:cNvPicPr preferRelativeResize="0"/>
          <p:nvPr userDrawn="1"/>
        </p:nvPicPr>
        <p:blipFill rotWithShape="1">
          <a:blip r:embed="rId3">
            <a:alphaModFix/>
          </a:blip>
          <a:srcRect/>
          <a:stretch/>
        </p:blipFill>
        <p:spPr>
          <a:xfrm>
            <a:off x="18418673" y="10184275"/>
            <a:ext cx="850093" cy="896749"/>
          </a:xfrm>
          <a:prstGeom prst="rect">
            <a:avLst/>
          </a:prstGeom>
          <a:noFill/>
          <a:ln>
            <a:noFill/>
          </a:ln>
        </p:spPr>
      </p:pic>
    </p:spTree>
    <p:extLst>
      <p:ext uri="{BB962C8B-B14F-4D97-AF65-F5344CB8AC3E}">
        <p14:creationId xmlns:p14="http://schemas.microsoft.com/office/powerpoint/2010/main" val="169338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410125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bg>
      <p:bgPr>
        <a:solidFill>
          <a:srgbClr val="00605D"/>
        </a:solidFill>
        <a:effectLst/>
      </p:bgPr>
    </p:bg>
    <p:spTree>
      <p:nvGrpSpPr>
        <p:cNvPr id="1" name=""/>
        <p:cNvGrpSpPr/>
        <p:nvPr/>
      </p:nvGrpSpPr>
      <p:grpSpPr>
        <a:xfrm>
          <a:off x="0" y="0"/>
          <a:ext cx="0" cy="0"/>
          <a:chOff x="0" y="0"/>
          <a:chExt cx="0" cy="0"/>
        </a:xfrm>
      </p:grpSpPr>
      <p:pic>
        <p:nvPicPr>
          <p:cNvPr id="3" name="Google Shape;57;p8">
            <a:extLst>
              <a:ext uri="{FF2B5EF4-FFF2-40B4-BE49-F238E27FC236}">
                <a16:creationId xmlns:a16="http://schemas.microsoft.com/office/drawing/2014/main" id="{D05EB80A-D395-7B1C-BF74-98FEC8717D19}"/>
              </a:ext>
            </a:extLst>
          </p:cNvPr>
          <p:cNvPicPr preferRelativeResize="0"/>
          <p:nvPr userDrawn="1"/>
        </p:nvPicPr>
        <p:blipFill rotWithShape="1">
          <a:blip r:embed="rId2">
            <a:alphaModFix/>
          </a:blip>
          <a:srcRect/>
          <a:stretch/>
        </p:blipFill>
        <p:spPr>
          <a:xfrm rot="2699992">
            <a:off x="14561688" y="1545014"/>
            <a:ext cx="4979098" cy="2799376"/>
          </a:xfrm>
          <a:prstGeom prst="rect">
            <a:avLst/>
          </a:prstGeom>
          <a:noFill/>
          <a:ln>
            <a:noFill/>
          </a:ln>
        </p:spPr>
      </p:pic>
      <p:pic>
        <p:nvPicPr>
          <p:cNvPr id="4" name="Google Shape;58;p8">
            <a:extLst>
              <a:ext uri="{FF2B5EF4-FFF2-40B4-BE49-F238E27FC236}">
                <a16:creationId xmlns:a16="http://schemas.microsoft.com/office/drawing/2014/main" id="{67E5C208-F349-A6FA-A4F1-9920F79037A6}"/>
              </a:ext>
            </a:extLst>
          </p:cNvPr>
          <p:cNvPicPr preferRelativeResize="0"/>
          <p:nvPr userDrawn="1"/>
        </p:nvPicPr>
        <p:blipFill rotWithShape="1">
          <a:blip r:embed="rId2">
            <a:alphaModFix/>
          </a:blip>
          <a:srcRect/>
          <a:stretch/>
        </p:blipFill>
        <p:spPr>
          <a:xfrm rot="-8100015">
            <a:off x="260564" y="7159564"/>
            <a:ext cx="4979098" cy="2799374"/>
          </a:xfrm>
          <a:prstGeom prst="rect">
            <a:avLst/>
          </a:prstGeom>
          <a:noFill/>
          <a:ln>
            <a:noFill/>
          </a:ln>
        </p:spPr>
      </p:pic>
      <p:sp>
        <p:nvSpPr>
          <p:cNvPr id="5" name="Espaço Reservado para Texto 33">
            <a:extLst>
              <a:ext uri="{FF2B5EF4-FFF2-40B4-BE49-F238E27FC236}">
                <a16:creationId xmlns:a16="http://schemas.microsoft.com/office/drawing/2014/main" id="{990A23D5-EA00-67C2-9888-E75107EAF2D7}"/>
              </a:ext>
            </a:extLst>
          </p:cNvPr>
          <p:cNvSpPr>
            <a:spLocks noGrp="1"/>
          </p:cNvSpPr>
          <p:nvPr>
            <p:ph type="body" sz="quarter" idx="15" hasCustomPrompt="1"/>
          </p:nvPr>
        </p:nvSpPr>
        <p:spPr>
          <a:xfrm>
            <a:off x="3749608" y="4666149"/>
            <a:ext cx="12606473" cy="2286000"/>
          </a:xfrm>
          <a:prstGeom prst="rect">
            <a:avLst/>
          </a:prstGeom>
        </p:spPr>
        <p:txBody>
          <a:bodyPr/>
          <a:lstStyle>
            <a:lvl1pPr algn="ctr">
              <a:defRPr sz="9600" b="1">
                <a:solidFill>
                  <a:srgbClr val="E6E6E6"/>
                </a:solidFill>
                <a:latin typeface="+mj-lt"/>
              </a:defRPr>
            </a:lvl1pPr>
            <a:lvl2pPr>
              <a:defRPr sz="9600" b="1">
                <a:latin typeface="+mj-lt"/>
              </a:defRPr>
            </a:lvl2pPr>
            <a:lvl3pPr>
              <a:defRPr sz="9600" b="1">
                <a:latin typeface="+mj-lt"/>
              </a:defRPr>
            </a:lvl3pPr>
            <a:lvl4pPr>
              <a:defRPr sz="9600" b="1">
                <a:latin typeface="+mj-lt"/>
              </a:defRPr>
            </a:lvl4pPr>
            <a:lvl5pPr>
              <a:defRPr sz="9600" b="1">
                <a:latin typeface="+mj-lt"/>
              </a:defRPr>
            </a:lvl5pPr>
          </a:lstStyle>
          <a:p>
            <a:pPr lvl="0"/>
            <a:r>
              <a:rPr lang="pt-BR" dirty="0"/>
              <a:t>Título do slide</a:t>
            </a:r>
          </a:p>
        </p:txBody>
      </p:sp>
      <p:pic>
        <p:nvPicPr>
          <p:cNvPr id="8" name="Google Shape;51;p7">
            <a:extLst>
              <a:ext uri="{FF2B5EF4-FFF2-40B4-BE49-F238E27FC236}">
                <a16:creationId xmlns:a16="http://schemas.microsoft.com/office/drawing/2014/main" id="{EA8E06CE-1D7C-167A-FF3D-A1F9358BA0A9}"/>
              </a:ext>
            </a:extLst>
          </p:cNvPr>
          <p:cNvPicPr preferRelativeResize="0"/>
          <p:nvPr userDrawn="1"/>
        </p:nvPicPr>
        <p:blipFill rotWithShape="1">
          <a:blip r:embed="rId3">
            <a:alphaModFix/>
          </a:blip>
          <a:srcRect/>
          <a:stretch/>
        </p:blipFill>
        <p:spPr>
          <a:xfrm>
            <a:off x="18418673" y="10184275"/>
            <a:ext cx="850093" cy="896749"/>
          </a:xfrm>
          <a:prstGeom prst="rect">
            <a:avLst/>
          </a:prstGeom>
          <a:noFill/>
          <a:ln>
            <a:noFill/>
          </a:ln>
        </p:spPr>
      </p:pic>
    </p:spTree>
    <p:extLst>
      <p:ext uri="{BB962C8B-B14F-4D97-AF65-F5344CB8AC3E}">
        <p14:creationId xmlns:p14="http://schemas.microsoft.com/office/powerpoint/2010/main" val="103712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199757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3632881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3107496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115707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1437053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254766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
        <p:nvSpPr>
          <p:cNvPr id="2" name="Shape 0"/>
          <p:cNvSpPr/>
          <p:nvPr/>
        </p:nvSpPr>
        <p:spPr>
          <a:xfrm>
            <a:off x="0" y="0"/>
            <a:ext cx="20105688" cy="11309350"/>
          </a:xfrm>
          <a:prstGeom prst="rect">
            <a:avLst/>
          </a:prstGeom>
          <a:solidFill>
            <a:srgbClr val="EDF1F8"/>
          </a:solidFill>
          <a:ln/>
        </p:spPr>
      </p:sp>
      <p:sp>
        <p:nvSpPr>
          <p:cNvPr id="3" name="Shape 1"/>
          <p:cNvSpPr/>
          <p:nvPr/>
        </p:nvSpPr>
        <p:spPr>
          <a:xfrm>
            <a:off x="0" y="0"/>
            <a:ext cx="20105688" cy="1130935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7644170" y="10649638"/>
            <a:ext cx="2367274" cy="565468"/>
          </a:xfrm>
          <a:prstGeom prst="rect">
            <a:avLst/>
          </a:prstGeom>
        </p:spPr>
      </p:pic>
    </p:spTree>
    <p:extLst>
      <p:ext uri="{BB962C8B-B14F-4D97-AF65-F5344CB8AC3E}">
        <p14:creationId xmlns:p14="http://schemas.microsoft.com/office/powerpoint/2010/main" val="231864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conteúdo divers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81DEA0E-E599-A2A1-9E1B-1DCDF272CDD0}"/>
              </a:ext>
            </a:extLst>
          </p:cNvPr>
          <p:cNvPicPr>
            <a:picLocks noChangeAspect="1"/>
          </p:cNvPicPr>
          <p:nvPr userDrawn="1"/>
        </p:nvPicPr>
        <p:blipFill>
          <a:blip r:embed="rId2"/>
          <a:stretch>
            <a:fillRect/>
          </a:stretch>
        </p:blipFill>
        <p:spPr>
          <a:xfrm>
            <a:off x="0" y="9955850"/>
            <a:ext cx="20105688" cy="1353600"/>
          </a:xfrm>
          <a:prstGeom prst="rect">
            <a:avLst/>
          </a:prstGeom>
        </p:spPr>
      </p:pic>
      <p:pic>
        <p:nvPicPr>
          <p:cNvPr id="5" name="Google Shape;51;p7">
            <a:extLst>
              <a:ext uri="{FF2B5EF4-FFF2-40B4-BE49-F238E27FC236}">
                <a16:creationId xmlns:a16="http://schemas.microsoft.com/office/drawing/2014/main" id="{04EAA67E-63B5-CA9C-20B5-0D8AA7368F2B}"/>
              </a:ext>
            </a:extLst>
          </p:cNvPr>
          <p:cNvPicPr preferRelativeResize="0"/>
          <p:nvPr userDrawn="1"/>
        </p:nvPicPr>
        <p:blipFill rotWithShape="1">
          <a:blip r:embed="rId3">
            <a:alphaModFix/>
          </a:blip>
          <a:srcRect/>
          <a:stretch/>
        </p:blipFill>
        <p:spPr>
          <a:xfrm>
            <a:off x="18418673" y="10184275"/>
            <a:ext cx="850093" cy="896749"/>
          </a:xfrm>
          <a:prstGeom prst="rect">
            <a:avLst/>
          </a:prstGeom>
          <a:noFill/>
          <a:ln>
            <a:noFill/>
          </a:ln>
        </p:spPr>
      </p:pic>
      <p:sp>
        <p:nvSpPr>
          <p:cNvPr id="10" name="Espaço Reservado para Texto 9">
            <a:extLst>
              <a:ext uri="{FF2B5EF4-FFF2-40B4-BE49-F238E27FC236}">
                <a16:creationId xmlns:a16="http://schemas.microsoft.com/office/drawing/2014/main" id="{7F71B01B-0640-AB92-67E6-BF9954998A3A}"/>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chemeClr val="bg1"/>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sp>
        <p:nvSpPr>
          <p:cNvPr id="14" name="Título 13">
            <a:extLst>
              <a:ext uri="{FF2B5EF4-FFF2-40B4-BE49-F238E27FC236}">
                <a16:creationId xmlns:a16="http://schemas.microsoft.com/office/drawing/2014/main" id="{0CDD4594-CC86-BBC1-D040-4A1EF553248D}"/>
              </a:ext>
            </a:extLst>
          </p:cNvPr>
          <p:cNvSpPr>
            <a:spLocks noGrp="1"/>
          </p:cNvSpPr>
          <p:nvPr>
            <p:ph type="title"/>
          </p:nvPr>
        </p:nvSpPr>
        <p:spPr>
          <a:xfrm>
            <a:off x="1130968" y="844526"/>
            <a:ext cx="14597598" cy="1053000"/>
          </a:xfrm>
          <a:prstGeom prst="rect">
            <a:avLst/>
          </a:prstGeom>
        </p:spPr>
        <p:txBody>
          <a:bodyPr/>
          <a:lstStyle>
            <a:lvl1pPr>
              <a:defRPr sz="6000" b="1">
                <a:solidFill>
                  <a:srgbClr val="003050"/>
                </a:solidFill>
                <a:latin typeface="+mj-lt"/>
              </a:defRPr>
            </a:lvl1pPr>
          </a:lstStyle>
          <a:p>
            <a:r>
              <a:rPr lang="pt-BR" dirty="0"/>
              <a:t>Clique para editar o título Mestre</a:t>
            </a:r>
          </a:p>
        </p:txBody>
      </p:sp>
      <p:sp>
        <p:nvSpPr>
          <p:cNvPr id="19" name="Espaço Reservado para Texto 18">
            <a:extLst>
              <a:ext uri="{FF2B5EF4-FFF2-40B4-BE49-F238E27FC236}">
                <a16:creationId xmlns:a16="http://schemas.microsoft.com/office/drawing/2014/main" id="{5220E113-2640-C16E-F17B-D642B80DE8C7}"/>
              </a:ext>
            </a:extLst>
          </p:cNvPr>
          <p:cNvSpPr>
            <a:spLocks noGrp="1"/>
          </p:cNvSpPr>
          <p:nvPr>
            <p:ph type="body" sz="quarter" idx="11" hasCustomPrompt="1"/>
          </p:nvPr>
        </p:nvSpPr>
        <p:spPr>
          <a:xfrm>
            <a:off x="1130968" y="2350154"/>
            <a:ext cx="17806737" cy="6256337"/>
          </a:xfrm>
          <a:prstGeom prst="rect">
            <a:avLst/>
          </a:prstGeom>
        </p:spPr>
        <p:txBody>
          <a:bodyPr/>
          <a:lstStyle>
            <a:lvl1pPr>
              <a:defRPr sz="24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Se precisar, pode ajustar essa caixa de texto conforme a necessidade.</a:t>
            </a:r>
          </a:p>
        </p:txBody>
      </p:sp>
    </p:spTree>
    <p:extLst>
      <p:ext uri="{BB962C8B-B14F-4D97-AF65-F5344CB8AC3E}">
        <p14:creationId xmlns:p14="http://schemas.microsoft.com/office/powerpoint/2010/main" val="157758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exto Corri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81DEA0E-E599-A2A1-9E1B-1DCDF272CDD0}"/>
              </a:ext>
            </a:extLst>
          </p:cNvPr>
          <p:cNvPicPr>
            <a:picLocks noChangeAspect="1"/>
          </p:cNvPicPr>
          <p:nvPr userDrawn="1"/>
        </p:nvPicPr>
        <p:blipFill>
          <a:blip r:embed="rId2"/>
          <a:stretch>
            <a:fillRect/>
          </a:stretch>
        </p:blipFill>
        <p:spPr>
          <a:xfrm>
            <a:off x="0" y="9955850"/>
            <a:ext cx="20105688" cy="1353600"/>
          </a:xfrm>
          <a:prstGeom prst="rect">
            <a:avLst/>
          </a:prstGeom>
        </p:spPr>
      </p:pic>
      <p:pic>
        <p:nvPicPr>
          <p:cNvPr id="5" name="Google Shape;51;p7">
            <a:extLst>
              <a:ext uri="{FF2B5EF4-FFF2-40B4-BE49-F238E27FC236}">
                <a16:creationId xmlns:a16="http://schemas.microsoft.com/office/drawing/2014/main" id="{04EAA67E-63B5-CA9C-20B5-0D8AA7368F2B}"/>
              </a:ext>
            </a:extLst>
          </p:cNvPr>
          <p:cNvPicPr preferRelativeResize="0"/>
          <p:nvPr userDrawn="1"/>
        </p:nvPicPr>
        <p:blipFill rotWithShape="1">
          <a:blip r:embed="rId3">
            <a:alphaModFix/>
          </a:blip>
          <a:srcRect/>
          <a:stretch/>
        </p:blipFill>
        <p:spPr>
          <a:xfrm>
            <a:off x="18418673" y="10184275"/>
            <a:ext cx="850093" cy="896749"/>
          </a:xfrm>
          <a:prstGeom prst="rect">
            <a:avLst/>
          </a:prstGeom>
          <a:noFill/>
          <a:ln>
            <a:noFill/>
          </a:ln>
        </p:spPr>
      </p:pic>
      <p:pic>
        <p:nvPicPr>
          <p:cNvPr id="6" name="Google Shape;156;p16">
            <a:extLst>
              <a:ext uri="{FF2B5EF4-FFF2-40B4-BE49-F238E27FC236}">
                <a16:creationId xmlns:a16="http://schemas.microsoft.com/office/drawing/2014/main" id="{67983362-70F2-C1CD-6482-A0A10092E6E6}"/>
              </a:ext>
            </a:extLst>
          </p:cNvPr>
          <p:cNvPicPr preferRelativeResize="0">
            <a:picLocks noChangeAspect="1"/>
          </p:cNvPicPr>
          <p:nvPr userDrawn="1"/>
        </p:nvPicPr>
        <p:blipFill rotWithShape="1">
          <a:blip r:embed="rId4">
            <a:alphaModFix/>
          </a:blip>
          <a:srcRect/>
          <a:stretch/>
        </p:blipFill>
        <p:spPr>
          <a:xfrm rot="5400000">
            <a:off x="-233784" y="810807"/>
            <a:ext cx="1990688" cy="1120437"/>
          </a:xfrm>
          <a:prstGeom prst="rect">
            <a:avLst/>
          </a:prstGeom>
          <a:noFill/>
          <a:ln>
            <a:noFill/>
          </a:ln>
        </p:spPr>
      </p:pic>
      <p:pic>
        <p:nvPicPr>
          <p:cNvPr id="7" name="Google Shape;157;p16">
            <a:extLst>
              <a:ext uri="{FF2B5EF4-FFF2-40B4-BE49-F238E27FC236}">
                <a16:creationId xmlns:a16="http://schemas.microsoft.com/office/drawing/2014/main" id="{D77F1B62-0B53-6FC2-A08D-FBFC04C63540}"/>
              </a:ext>
            </a:extLst>
          </p:cNvPr>
          <p:cNvPicPr preferRelativeResize="0">
            <a:picLocks noChangeAspect="1"/>
          </p:cNvPicPr>
          <p:nvPr userDrawn="1"/>
        </p:nvPicPr>
        <p:blipFill rotWithShape="1">
          <a:blip r:embed="rId5">
            <a:alphaModFix amt="30000"/>
          </a:blip>
          <a:srcRect/>
          <a:stretch/>
        </p:blipFill>
        <p:spPr>
          <a:xfrm rot="5400000">
            <a:off x="456919" y="810848"/>
            <a:ext cx="1992863" cy="1120437"/>
          </a:xfrm>
          <a:prstGeom prst="rect">
            <a:avLst/>
          </a:prstGeom>
          <a:noFill/>
          <a:ln>
            <a:noFill/>
          </a:ln>
        </p:spPr>
      </p:pic>
      <p:sp>
        <p:nvSpPr>
          <p:cNvPr id="10" name="Espaço Reservado para Texto 9">
            <a:extLst>
              <a:ext uri="{FF2B5EF4-FFF2-40B4-BE49-F238E27FC236}">
                <a16:creationId xmlns:a16="http://schemas.microsoft.com/office/drawing/2014/main" id="{7F71B01B-0640-AB92-67E6-BF9954998A3A}"/>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chemeClr val="bg1"/>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sp>
        <p:nvSpPr>
          <p:cNvPr id="14" name="Título 13">
            <a:extLst>
              <a:ext uri="{FF2B5EF4-FFF2-40B4-BE49-F238E27FC236}">
                <a16:creationId xmlns:a16="http://schemas.microsoft.com/office/drawing/2014/main" id="{0CDD4594-CC86-BBC1-D040-4A1EF553248D}"/>
              </a:ext>
            </a:extLst>
          </p:cNvPr>
          <p:cNvSpPr>
            <a:spLocks noGrp="1"/>
          </p:cNvSpPr>
          <p:nvPr>
            <p:ph type="title"/>
          </p:nvPr>
        </p:nvSpPr>
        <p:spPr>
          <a:xfrm>
            <a:off x="2968507" y="844526"/>
            <a:ext cx="14597598" cy="1053000"/>
          </a:xfrm>
          <a:prstGeom prst="rect">
            <a:avLst/>
          </a:prstGeom>
        </p:spPr>
        <p:txBody>
          <a:bodyPr/>
          <a:lstStyle>
            <a:lvl1pPr>
              <a:defRPr sz="6000" b="1">
                <a:solidFill>
                  <a:srgbClr val="003050"/>
                </a:solidFill>
                <a:latin typeface="+mj-lt"/>
              </a:defRPr>
            </a:lvl1pPr>
          </a:lstStyle>
          <a:p>
            <a:r>
              <a:rPr lang="pt-BR" dirty="0"/>
              <a:t>Clique para editar o título Mestre</a:t>
            </a:r>
          </a:p>
        </p:txBody>
      </p:sp>
      <p:sp>
        <p:nvSpPr>
          <p:cNvPr id="19" name="Espaço Reservado para Texto 18">
            <a:extLst>
              <a:ext uri="{FF2B5EF4-FFF2-40B4-BE49-F238E27FC236}">
                <a16:creationId xmlns:a16="http://schemas.microsoft.com/office/drawing/2014/main" id="{5220E113-2640-C16E-F17B-D642B80DE8C7}"/>
              </a:ext>
            </a:extLst>
          </p:cNvPr>
          <p:cNvSpPr>
            <a:spLocks noGrp="1"/>
          </p:cNvSpPr>
          <p:nvPr>
            <p:ph type="body" sz="quarter" idx="11" hasCustomPrompt="1"/>
          </p:nvPr>
        </p:nvSpPr>
        <p:spPr>
          <a:xfrm>
            <a:off x="1130968" y="2767013"/>
            <a:ext cx="17806737" cy="6256337"/>
          </a:xfrm>
          <a:prstGeom prst="rect">
            <a:avLst/>
          </a:prstGeom>
        </p:spPr>
        <p:txBody>
          <a:bodyPr/>
          <a:lstStyle>
            <a:lvl1pPr>
              <a:defRPr sz="36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36. Se precisar, pode ajustar essa caixa de texto conforme a necessidade.</a:t>
            </a:r>
          </a:p>
          <a:p>
            <a:pPr lvl="0"/>
            <a:endParaRPr lang="pt-BR" dirty="0"/>
          </a:p>
          <a:p>
            <a:pPr lvl="0"/>
            <a:r>
              <a:rPr lang="pt-BR" dirty="0"/>
              <a:t>Quis ipsum </a:t>
            </a:r>
            <a:r>
              <a:rPr lang="pt-BR" dirty="0" err="1"/>
              <a:t>suspendisse</a:t>
            </a:r>
            <a:r>
              <a:rPr lang="pt-BR" dirty="0"/>
              <a:t> </a:t>
            </a:r>
            <a:r>
              <a:rPr lang="pt-BR" dirty="0" err="1"/>
              <a:t>ultrices</a:t>
            </a:r>
            <a:r>
              <a:rPr lang="pt-BR" dirty="0"/>
              <a:t> gravida. </a:t>
            </a:r>
            <a:r>
              <a:rPr lang="pt-BR" dirty="0" err="1"/>
              <a:t>Risus</a:t>
            </a:r>
            <a:r>
              <a:rPr lang="pt-BR" dirty="0"/>
              <a:t> </a:t>
            </a:r>
            <a:r>
              <a:rPr lang="pt-BR" dirty="0" err="1"/>
              <a:t>commodo</a:t>
            </a:r>
            <a:r>
              <a:rPr lang="pt-BR" dirty="0"/>
              <a:t> </a:t>
            </a:r>
            <a:r>
              <a:rPr lang="pt-BR" dirty="0" err="1"/>
              <a:t>viverra</a:t>
            </a:r>
            <a:r>
              <a:rPr lang="pt-BR" dirty="0"/>
              <a:t> </a:t>
            </a:r>
            <a:r>
              <a:rPr lang="pt-BR" dirty="0" err="1"/>
              <a:t>maecenas</a:t>
            </a:r>
            <a:r>
              <a:rPr lang="pt-BR" dirty="0"/>
              <a:t> </a:t>
            </a:r>
            <a:r>
              <a:rPr lang="pt-BR" dirty="0" err="1"/>
              <a:t>accumsan</a:t>
            </a:r>
            <a:r>
              <a:rPr lang="pt-BR" dirty="0"/>
              <a:t> </a:t>
            </a:r>
            <a:r>
              <a:rPr lang="pt-BR" dirty="0" err="1"/>
              <a:t>lacus</a:t>
            </a:r>
            <a:r>
              <a:rPr lang="pt-BR" dirty="0"/>
              <a:t> </a:t>
            </a:r>
            <a:r>
              <a:rPr lang="pt-BR" dirty="0" err="1"/>
              <a:t>vel</a:t>
            </a:r>
            <a:r>
              <a:rPr lang="pt-BR" dirty="0"/>
              <a:t> </a:t>
            </a:r>
            <a:r>
              <a:rPr lang="pt-BR" dirty="0" err="1"/>
              <a:t>facilisis</a:t>
            </a:r>
            <a:r>
              <a:rPr lang="pt-BR" dirty="0"/>
              <a:t>. </a:t>
            </a:r>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sed</a:t>
            </a:r>
            <a:r>
              <a:rPr lang="pt-BR" dirty="0"/>
              <a:t> do </a:t>
            </a:r>
            <a:r>
              <a:rPr lang="pt-BR" dirty="0" err="1"/>
              <a:t>eiusmod</a:t>
            </a:r>
            <a:r>
              <a:rPr lang="pt-BR" dirty="0"/>
              <a:t> </a:t>
            </a:r>
            <a:r>
              <a:rPr lang="pt-BR" dirty="0" err="1"/>
              <a:t>tempor</a:t>
            </a:r>
            <a:r>
              <a:rPr lang="pt-BR" dirty="0"/>
              <a:t> </a:t>
            </a:r>
            <a:r>
              <a:rPr lang="pt-BR" dirty="0" err="1"/>
              <a:t>incididunt</a:t>
            </a:r>
            <a:r>
              <a:rPr lang="pt-BR" dirty="0"/>
              <a:t> ut labore et </a:t>
            </a:r>
            <a:r>
              <a:rPr lang="pt-BR" dirty="0" err="1"/>
              <a:t>dolore</a:t>
            </a:r>
            <a:r>
              <a:rPr lang="pt-BR" dirty="0"/>
              <a:t> magna </a:t>
            </a:r>
            <a:r>
              <a:rPr lang="pt-BR" dirty="0" err="1"/>
              <a:t>aliqua</a:t>
            </a:r>
            <a:r>
              <a:rPr lang="pt-BR" dirty="0"/>
              <a:t>. Quis ipsum </a:t>
            </a:r>
            <a:r>
              <a:rPr lang="pt-BR" dirty="0" err="1"/>
              <a:t>suspendisse</a:t>
            </a:r>
            <a:r>
              <a:rPr lang="pt-BR" dirty="0"/>
              <a:t> </a:t>
            </a:r>
            <a:r>
              <a:rPr lang="pt-BR" dirty="0" err="1"/>
              <a:t>ultrices</a:t>
            </a:r>
            <a:r>
              <a:rPr lang="pt-BR" dirty="0"/>
              <a:t> gravida. </a:t>
            </a:r>
            <a:r>
              <a:rPr lang="pt-BR" dirty="0" err="1"/>
              <a:t>Risus</a:t>
            </a:r>
            <a:r>
              <a:rPr lang="pt-BR" dirty="0"/>
              <a:t> </a:t>
            </a:r>
            <a:r>
              <a:rPr lang="pt-BR" dirty="0" err="1"/>
              <a:t>commodo</a:t>
            </a:r>
            <a:r>
              <a:rPr lang="pt-BR" dirty="0"/>
              <a:t> </a:t>
            </a:r>
            <a:r>
              <a:rPr lang="pt-BR" dirty="0" err="1"/>
              <a:t>viverra</a:t>
            </a:r>
            <a:r>
              <a:rPr lang="pt-BR" dirty="0"/>
              <a:t> </a:t>
            </a:r>
            <a:r>
              <a:rPr lang="pt-BR" dirty="0" err="1"/>
              <a:t>maecenas</a:t>
            </a:r>
            <a:r>
              <a:rPr lang="pt-BR" dirty="0"/>
              <a:t> </a:t>
            </a:r>
            <a:r>
              <a:rPr lang="pt-BR" dirty="0" err="1"/>
              <a:t>accumsan</a:t>
            </a:r>
            <a:r>
              <a:rPr lang="pt-BR" dirty="0"/>
              <a:t> </a:t>
            </a:r>
            <a:r>
              <a:rPr lang="pt-BR" dirty="0" err="1"/>
              <a:t>lacus</a:t>
            </a:r>
            <a:r>
              <a:rPr lang="pt-BR" dirty="0"/>
              <a:t> </a:t>
            </a:r>
            <a:r>
              <a:rPr lang="pt-BR" dirty="0" err="1"/>
              <a:t>vel</a:t>
            </a:r>
            <a:r>
              <a:rPr lang="pt-BR" dirty="0"/>
              <a:t> </a:t>
            </a:r>
            <a:r>
              <a:rPr lang="pt-BR" dirty="0" err="1"/>
              <a:t>facilisis</a:t>
            </a:r>
            <a:r>
              <a:rPr lang="pt-BR" dirty="0"/>
              <a:t>. </a:t>
            </a:r>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sed</a:t>
            </a:r>
            <a:r>
              <a:rPr lang="pt-BR" dirty="0"/>
              <a:t> do </a:t>
            </a:r>
            <a:r>
              <a:rPr lang="pt-BR" dirty="0" err="1"/>
              <a:t>eiusmod</a:t>
            </a:r>
            <a:r>
              <a:rPr lang="pt-BR" dirty="0"/>
              <a:t> </a:t>
            </a:r>
            <a:r>
              <a:rPr lang="pt-BR" dirty="0" err="1"/>
              <a:t>tempor</a:t>
            </a:r>
            <a:r>
              <a:rPr lang="pt-BR" dirty="0"/>
              <a:t> </a:t>
            </a:r>
            <a:r>
              <a:rPr lang="pt-BR" dirty="0" err="1"/>
              <a:t>incididunt</a:t>
            </a:r>
            <a:r>
              <a:rPr lang="pt-BR" dirty="0"/>
              <a:t> ut labore et </a:t>
            </a:r>
            <a:r>
              <a:rPr lang="pt-BR" dirty="0" err="1"/>
              <a:t>dolore</a:t>
            </a:r>
            <a:r>
              <a:rPr lang="pt-BR" dirty="0"/>
              <a:t> magna </a:t>
            </a:r>
            <a:r>
              <a:rPr lang="pt-BR" dirty="0" err="1"/>
              <a:t>aliqua</a:t>
            </a:r>
            <a:r>
              <a:rPr lang="pt-BR" dirty="0"/>
              <a:t>. Quis ipsum </a:t>
            </a:r>
            <a:r>
              <a:rPr lang="pt-BR" dirty="0" err="1"/>
              <a:t>suspendisse</a:t>
            </a:r>
            <a:r>
              <a:rPr lang="pt-BR" dirty="0"/>
              <a:t> </a:t>
            </a:r>
            <a:r>
              <a:rPr lang="pt-BR" dirty="0" err="1"/>
              <a:t>ultrices</a:t>
            </a:r>
            <a:r>
              <a:rPr lang="pt-BR" dirty="0"/>
              <a:t> gravida. </a:t>
            </a:r>
            <a:r>
              <a:rPr lang="pt-BR" dirty="0" err="1"/>
              <a:t>Risus</a:t>
            </a:r>
            <a:r>
              <a:rPr lang="pt-BR" dirty="0"/>
              <a:t> </a:t>
            </a:r>
            <a:r>
              <a:rPr lang="pt-BR" dirty="0" err="1"/>
              <a:t>commodo</a:t>
            </a:r>
            <a:r>
              <a:rPr lang="pt-BR" dirty="0"/>
              <a:t> </a:t>
            </a:r>
            <a:r>
              <a:rPr lang="pt-BR" dirty="0" err="1"/>
              <a:t>viverra</a:t>
            </a:r>
            <a:r>
              <a:rPr lang="pt-BR" dirty="0"/>
              <a:t> </a:t>
            </a:r>
            <a:r>
              <a:rPr lang="pt-BR" dirty="0" err="1"/>
              <a:t>maecenas</a:t>
            </a:r>
            <a:r>
              <a:rPr lang="pt-BR" dirty="0"/>
              <a:t> </a:t>
            </a:r>
            <a:r>
              <a:rPr lang="pt-BR" dirty="0" err="1"/>
              <a:t>accumsan</a:t>
            </a:r>
            <a:r>
              <a:rPr lang="pt-BR" dirty="0"/>
              <a:t> </a:t>
            </a:r>
            <a:r>
              <a:rPr lang="pt-BR" dirty="0" err="1"/>
              <a:t>lacus</a:t>
            </a:r>
            <a:r>
              <a:rPr lang="pt-BR" dirty="0"/>
              <a:t> </a:t>
            </a:r>
            <a:r>
              <a:rPr lang="pt-BR" dirty="0" err="1"/>
              <a:t>vel</a:t>
            </a:r>
            <a:r>
              <a:rPr lang="pt-BR" dirty="0"/>
              <a:t> </a:t>
            </a:r>
            <a:r>
              <a:rPr lang="pt-BR" dirty="0" err="1"/>
              <a:t>facilisis</a:t>
            </a:r>
            <a:r>
              <a:rPr lang="pt-BR" dirty="0"/>
              <a:t>. </a:t>
            </a:r>
          </a:p>
        </p:txBody>
      </p:sp>
    </p:spTree>
    <p:extLst>
      <p:ext uri="{BB962C8B-B14F-4D97-AF65-F5344CB8AC3E}">
        <p14:creationId xmlns:p14="http://schemas.microsoft.com/office/powerpoint/2010/main" val="207662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Destaque para o título">
    <p:spTree>
      <p:nvGrpSpPr>
        <p:cNvPr id="1" name=""/>
        <p:cNvGrpSpPr/>
        <p:nvPr/>
      </p:nvGrpSpPr>
      <p:grpSpPr>
        <a:xfrm>
          <a:off x="0" y="0"/>
          <a:ext cx="0" cy="0"/>
          <a:chOff x="0" y="0"/>
          <a:chExt cx="0" cy="0"/>
        </a:xfrm>
      </p:grpSpPr>
      <p:sp>
        <p:nvSpPr>
          <p:cNvPr id="2" name="Google Shape;66;p9">
            <a:extLst>
              <a:ext uri="{FF2B5EF4-FFF2-40B4-BE49-F238E27FC236}">
                <a16:creationId xmlns:a16="http://schemas.microsoft.com/office/drawing/2014/main" id="{401ED8C4-0650-9000-48B0-DE49BA947364}"/>
              </a:ext>
            </a:extLst>
          </p:cNvPr>
          <p:cNvSpPr/>
          <p:nvPr userDrawn="1"/>
        </p:nvSpPr>
        <p:spPr>
          <a:xfrm>
            <a:off x="0" y="150"/>
            <a:ext cx="8583000" cy="11309400"/>
          </a:xfrm>
          <a:prstGeom prst="rect">
            <a:avLst/>
          </a:prstGeom>
          <a:solidFill>
            <a:srgbClr val="00E8B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0" name="Espaço Reservado para Texto 9">
            <a:extLst>
              <a:ext uri="{FF2B5EF4-FFF2-40B4-BE49-F238E27FC236}">
                <a16:creationId xmlns:a16="http://schemas.microsoft.com/office/drawing/2014/main" id="{7F71B01B-0640-AB92-67E6-BF9954998A3A}"/>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chemeClr val="bg1"/>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2302DC5F-D7FA-457F-AD40-7C4D012DD916}" type="slidenum">
              <a:rPr lang="pt-BR" smtClean="0"/>
              <a:t>‹nº›</a:t>
            </a:fld>
            <a:endParaRPr lang="pt-BR" dirty="0"/>
          </a:p>
        </p:txBody>
      </p:sp>
      <p:sp>
        <p:nvSpPr>
          <p:cNvPr id="14" name="Título 13">
            <a:extLst>
              <a:ext uri="{FF2B5EF4-FFF2-40B4-BE49-F238E27FC236}">
                <a16:creationId xmlns:a16="http://schemas.microsoft.com/office/drawing/2014/main" id="{0CDD4594-CC86-BBC1-D040-4A1EF553248D}"/>
              </a:ext>
            </a:extLst>
          </p:cNvPr>
          <p:cNvSpPr>
            <a:spLocks noGrp="1"/>
          </p:cNvSpPr>
          <p:nvPr>
            <p:ph type="title"/>
          </p:nvPr>
        </p:nvSpPr>
        <p:spPr>
          <a:xfrm>
            <a:off x="1428400" y="3111476"/>
            <a:ext cx="5726199" cy="4756174"/>
          </a:xfrm>
          <a:prstGeom prst="rect">
            <a:avLst/>
          </a:prstGeom>
        </p:spPr>
        <p:txBody>
          <a:bodyPr/>
          <a:lstStyle>
            <a:lvl1pPr>
              <a:defRPr sz="8000" b="1">
                <a:solidFill>
                  <a:srgbClr val="003050"/>
                </a:solidFill>
                <a:latin typeface="+mj-lt"/>
              </a:defRPr>
            </a:lvl1pPr>
          </a:lstStyle>
          <a:p>
            <a:r>
              <a:rPr lang="pt-BR" dirty="0"/>
              <a:t>Clique para editar o título Mestre</a:t>
            </a:r>
          </a:p>
        </p:txBody>
      </p:sp>
      <p:pic>
        <p:nvPicPr>
          <p:cNvPr id="8" name="Google Shape;156;p16">
            <a:extLst>
              <a:ext uri="{FF2B5EF4-FFF2-40B4-BE49-F238E27FC236}">
                <a16:creationId xmlns:a16="http://schemas.microsoft.com/office/drawing/2014/main" id="{7C141B9C-F7AE-8E5F-80FE-62E78DC747E8}"/>
              </a:ext>
            </a:extLst>
          </p:cNvPr>
          <p:cNvPicPr preferRelativeResize="0">
            <a:picLocks noChangeAspect="1"/>
          </p:cNvPicPr>
          <p:nvPr userDrawn="1"/>
        </p:nvPicPr>
        <p:blipFill rotWithShape="1">
          <a:blip r:embed="rId2">
            <a:alphaModFix/>
          </a:blip>
          <a:srcRect/>
          <a:stretch/>
        </p:blipFill>
        <p:spPr>
          <a:xfrm rot="5400000">
            <a:off x="9071879" y="728090"/>
            <a:ext cx="1990688" cy="1120437"/>
          </a:xfrm>
          <a:prstGeom prst="rect">
            <a:avLst/>
          </a:prstGeom>
          <a:noFill/>
          <a:ln>
            <a:noFill/>
          </a:ln>
        </p:spPr>
      </p:pic>
      <p:pic>
        <p:nvPicPr>
          <p:cNvPr id="9" name="Google Shape;157;p16">
            <a:extLst>
              <a:ext uri="{FF2B5EF4-FFF2-40B4-BE49-F238E27FC236}">
                <a16:creationId xmlns:a16="http://schemas.microsoft.com/office/drawing/2014/main" id="{A6DC435D-9810-FBCB-810A-A5FAD19583CA}"/>
              </a:ext>
            </a:extLst>
          </p:cNvPr>
          <p:cNvPicPr preferRelativeResize="0">
            <a:picLocks noChangeAspect="1"/>
          </p:cNvPicPr>
          <p:nvPr userDrawn="1"/>
        </p:nvPicPr>
        <p:blipFill rotWithShape="1">
          <a:blip r:embed="rId3">
            <a:alphaModFix amt="30000"/>
          </a:blip>
          <a:srcRect/>
          <a:stretch/>
        </p:blipFill>
        <p:spPr>
          <a:xfrm rot="5400000">
            <a:off x="9762582" y="728131"/>
            <a:ext cx="1992863" cy="1120437"/>
          </a:xfrm>
          <a:prstGeom prst="rect">
            <a:avLst/>
          </a:prstGeom>
          <a:noFill/>
          <a:ln>
            <a:noFill/>
          </a:ln>
        </p:spPr>
      </p:pic>
      <p:pic>
        <p:nvPicPr>
          <p:cNvPr id="11" name="Google Shape;69;p9">
            <a:extLst>
              <a:ext uri="{FF2B5EF4-FFF2-40B4-BE49-F238E27FC236}">
                <a16:creationId xmlns:a16="http://schemas.microsoft.com/office/drawing/2014/main" id="{98684257-6098-6F2D-0924-A1B83506D696}"/>
              </a:ext>
            </a:extLst>
          </p:cNvPr>
          <p:cNvPicPr preferRelativeResize="0"/>
          <p:nvPr userDrawn="1"/>
        </p:nvPicPr>
        <p:blipFill rotWithShape="1">
          <a:blip r:embed="rId4">
            <a:alphaModFix/>
          </a:blip>
          <a:srcRect/>
          <a:stretch/>
        </p:blipFill>
        <p:spPr>
          <a:xfrm>
            <a:off x="18469783" y="10259115"/>
            <a:ext cx="743838" cy="747600"/>
          </a:xfrm>
          <a:prstGeom prst="rect">
            <a:avLst/>
          </a:prstGeom>
          <a:noFill/>
          <a:ln>
            <a:noFill/>
          </a:ln>
        </p:spPr>
      </p:pic>
      <p:sp>
        <p:nvSpPr>
          <p:cNvPr id="13" name="Espaço Reservado para Texto 18">
            <a:extLst>
              <a:ext uri="{FF2B5EF4-FFF2-40B4-BE49-F238E27FC236}">
                <a16:creationId xmlns:a16="http://schemas.microsoft.com/office/drawing/2014/main" id="{5220E113-2640-C16E-F17B-D642B80DE8C7}"/>
              </a:ext>
            </a:extLst>
          </p:cNvPr>
          <p:cNvSpPr>
            <a:spLocks noGrp="1"/>
          </p:cNvSpPr>
          <p:nvPr>
            <p:ph type="body" sz="quarter" idx="11" hasCustomPrompt="1"/>
          </p:nvPr>
        </p:nvSpPr>
        <p:spPr>
          <a:xfrm>
            <a:off x="9698075" y="2526506"/>
            <a:ext cx="9592800" cy="6256337"/>
          </a:xfrm>
          <a:prstGeom prst="rect">
            <a:avLst/>
          </a:prstGeom>
        </p:spPr>
        <p:txBody>
          <a:bodyPr/>
          <a:lstStyle>
            <a:lvl1pPr>
              <a:defRPr sz="36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36. Se precisar, pode ajustar essa caixa de texto conforme a necessidade. Nesse slide, o texto deve ser mais curto e o impacto principal vai para o título na caixa a esquerda.</a:t>
            </a:r>
          </a:p>
        </p:txBody>
      </p:sp>
      <p:pic>
        <p:nvPicPr>
          <p:cNvPr id="15" name="Google Shape;158;p16">
            <a:extLst>
              <a:ext uri="{FF2B5EF4-FFF2-40B4-BE49-F238E27FC236}">
                <a16:creationId xmlns:a16="http://schemas.microsoft.com/office/drawing/2014/main" id="{50CCC4C3-C489-9774-0F9E-DD4963EA39DC}"/>
              </a:ext>
            </a:extLst>
          </p:cNvPr>
          <p:cNvPicPr preferRelativeResize="0">
            <a:picLocks noChangeAspect="1"/>
          </p:cNvPicPr>
          <p:nvPr userDrawn="1"/>
        </p:nvPicPr>
        <p:blipFill rotWithShape="1">
          <a:blip r:embed="rId3">
            <a:alphaModFix amt="10000"/>
          </a:blip>
          <a:srcRect/>
          <a:stretch/>
        </p:blipFill>
        <p:spPr>
          <a:xfrm rot="5400000">
            <a:off x="10454375" y="728130"/>
            <a:ext cx="1992862" cy="1120437"/>
          </a:xfrm>
          <a:prstGeom prst="rect">
            <a:avLst/>
          </a:prstGeom>
          <a:noFill/>
          <a:ln>
            <a:noFill/>
          </a:ln>
        </p:spPr>
      </p:pic>
    </p:spTree>
    <p:extLst>
      <p:ext uri="{BB962C8B-B14F-4D97-AF65-F5344CB8AC3E}">
        <p14:creationId xmlns:p14="http://schemas.microsoft.com/office/powerpoint/2010/main" val="213120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texto em dois blocos">
    <p:spTree>
      <p:nvGrpSpPr>
        <p:cNvPr id="1" name=""/>
        <p:cNvGrpSpPr/>
        <p:nvPr/>
      </p:nvGrpSpPr>
      <p:grpSpPr>
        <a:xfrm>
          <a:off x="0" y="0"/>
          <a:ext cx="0" cy="0"/>
          <a:chOff x="0" y="0"/>
          <a:chExt cx="0" cy="0"/>
        </a:xfrm>
      </p:grpSpPr>
      <p:sp>
        <p:nvSpPr>
          <p:cNvPr id="10" name="Espaço Reservado para Texto 9">
            <a:extLst>
              <a:ext uri="{FF2B5EF4-FFF2-40B4-BE49-F238E27FC236}">
                <a16:creationId xmlns:a16="http://schemas.microsoft.com/office/drawing/2014/main" id="{7F71B01B-0640-AB92-67E6-BF9954998A3A}"/>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sp>
        <p:nvSpPr>
          <p:cNvPr id="19" name="Espaço Reservado para Texto 18">
            <a:extLst>
              <a:ext uri="{FF2B5EF4-FFF2-40B4-BE49-F238E27FC236}">
                <a16:creationId xmlns:a16="http://schemas.microsoft.com/office/drawing/2014/main" id="{5220E113-2640-C16E-F17B-D642B80DE8C7}"/>
              </a:ext>
            </a:extLst>
          </p:cNvPr>
          <p:cNvSpPr>
            <a:spLocks noGrp="1"/>
          </p:cNvSpPr>
          <p:nvPr>
            <p:ph type="body" sz="quarter" idx="11" hasCustomPrompt="1"/>
          </p:nvPr>
        </p:nvSpPr>
        <p:spPr>
          <a:xfrm>
            <a:off x="1130969" y="3459776"/>
            <a:ext cx="8374981" cy="5628481"/>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a:t>
            </a:r>
          </a:p>
          <a:p>
            <a:pPr lvl="0"/>
            <a:endParaRPr lang="pt-BR" dirty="0"/>
          </a:p>
          <a:p>
            <a:pPr lvl="0"/>
            <a:r>
              <a:rPr lang="pt-BR" dirty="0"/>
              <a:t>Quis ipsum </a:t>
            </a:r>
            <a:r>
              <a:rPr lang="pt-BR" dirty="0" err="1"/>
              <a:t>suspendisse</a:t>
            </a:r>
            <a:r>
              <a:rPr lang="pt-BR" dirty="0"/>
              <a:t> </a:t>
            </a:r>
            <a:r>
              <a:rPr lang="pt-BR" dirty="0" err="1"/>
              <a:t>ultrices</a:t>
            </a:r>
            <a:r>
              <a:rPr lang="pt-BR" dirty="0"/>
              <a:t> gravida. </a:t>
            </a:r>
            <a:r>
              <a:rPr lang="pt-BR" dirty="0" err="1"/>
              <a:t>Risus</a:t>
            </a:r>
            <a:r>
              <a:rPr lang="pt-BR" dirty="0"/>
              <a:t> </a:t>
            </a:r>
            <a:r>
              <a:rPr lang="pt-BR" dirty="0" err="1"/>
              <a:t>commodo</a:t>
            </a:r>
            <a:r>
              <a:rPr lang="pt-BR" dirty="0"/>
              <a:t> </a:t>
            </a:r>
            <a:r>
              <a:rPr lang="pt-BR" dirty="0" err="1"/>
              <a:t>viverra</a:t>
            </a:r>
            <a:r>
              <a:rPr lang="pt-BR" dirty="0"/>
              <a:t> </a:t>
            </a:r>
            <a:r>
              <a:rPr lang="pt-BR" dirty="0" err="1"/>
              <a:t>maecenas</a:t>
            </a:r>
            <a:r>
              <a:rPr lang="pt-BR" dirty="0"/>
              <a:t> </a:t>
            </a:r>
            <a:r>
              <a:rPr lang="pt-BR" dirty="0" err="1"/>
              <a:t>accumsan</a:t>
            </a:r>
            <a:r>
              <a:rPr lang="pt-BR" dirty="0"/>
              <a:t> </a:t>
            </a:r>
            <a:r>
              <a:rPr lang="pt-BR" dirty="0" err="1"/>
              <a:t>lacus</a:t>
            </a:r>
            <a:r>
              <a:rPr lang="pt-BR" dirty="0"/>
              <a:t> </a:t>
            </a:r>
            <a:r>
              <a:rPr lang="pt-BR" dirty="0" err="1"/>
              <a:t>vel</a:t>
            </a:r>
            <a:r>
              <a:rPr lang="pt-BR" dirty="0"/>
              <a:t> </a:t>
            </a:r>
            <a:r>
              <a:rPr lang="pt-BR" dirty="0" err="1"/>
              <a:t>facilisis</a:t>
            </a:r>
            <a:r>
              <a:rPr lang="pt-BR" dirty="0"/>
              <a:t>. </a:t>
            </a:r>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sed</a:t>
            </a:r>
            <a:r>
              <a:rPr lang="pt-BR" dirty="0"/>
              <a:t> do </a:t>
            </a:r>
            <a:r>
              <a:rPr lang="pt-BR" dirty="0" err="1"/>
              <a:t>eiusmod</a:t>
            </a:r>
            <a:r>
              <a:rPr lang="pt-BR" dirty="0"/>
              <a:t> </a:t>
            </a:r>
            <a:r>
              <a:rPr lang="pt-BR" dirty="0" err="1"/>
              <a:t>tempor</a:t>
            </a:r>
            <a:r>
              <a:rPr lang="pt-BR" dirty="0"/>
              <a:t> </a:t>
            </a:r>
            <a:r>
              <a:rPr lang="pt-BR" dirty="0" err="1"/>
              <a:t>incididunt</a:t>
            </a:r>
            <a:r>
              <a:rPr lang="pt-BR" dirty="0"/>
              <a:t>. </a:t>
            </a:r>
          </a:p>
        </p:txBody>
      </p:sp>
      <p:sp>
        <p:nvSpPr>
          <p:cNvPr id="2" name="Google Shape;74;p10">
            <a:extLst>
              <a:ext uri="{FF2B5EF4-FFF2-40B4-BE49-F238E27FC236}">
                <a16:creationId xmlns:a16="http://schemas.microsoft.com/office/drawing/2014/main" id="{1DA1B248-EF0D-2CF3-0324-C368235C49A2}"/>
              </a:ext>
            </a:extLst>
          </p:cNvPr>
          <p:cNvSpPr/>
          <p:nvPr userDrawn="1"/>
        </p:nvSpPr>
        <p:spPr>
          <a:xfrm>
            <a:off x="914400" y="905025"/>
            <a:ext cx="18275400" cy="1664400"/>
          </a:xfrm>
          <a:prstGeom prst="roundRect">
            <a:avLst>
              <a:gd name="adj" fmla="val 30530"/>
            </a:avLst>
          </a:prstGeom>
          <a:noFill/>
          <a:ln w="38100" cap="flat" cmpd="sng">
            <a:solidFill>
              <a:srgbClr val="003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4" name="Google Shape;79;p10">
            <a:extLst>
              <a:ext uri="{FF2B5EF4-FFF2-40B4-BE49-F238E27FC236}">
                <a16:creationId xmlns:a16="http://schemas.microsoft.com/office/drawing/2014/main" id="{4B7DD187-AD2A-36AD-8013-5D85A9722F4E}"/>
              </a:ext>
            </a:extLst>
          </p:cNvPr>
          <p:cNvPicPr preferRelativeResize="0"/>
          <p:nvPr userDrawn="1"/>
        </p:nvPicPr>
        <p:blipFill rotWithShape="1">
          <a:blip r:embed="rId2">
            <a:alphaModFix/>
          </a:blip>
          <a:srcRect/>
          <a:stretch/>
        </p:blipFill>
        <p:spPr>
          <a:xfrm rot="2700021">
            <a:off x="17703423" y="853862"/>
            <a:ext cx="1966972" cy="1105883"/>
          </a:xfrm>
          <a:prstGeom prst="rect">
            <a:avLst/>
          </a:prstGeom>
          <a:noFill/>
          <a:ln>
            <a:noFill/>
          </a:ln>
        </p:spPr>
      </p:pic>
      <p:pic>
        <p:nvPicPr>
          <p:cNvPr id="8" name="Google Shape;80;p10">
            <a:extLst>
              <a:ext uri="{FF2B5EF4-FFF2-40B4-BE49-F238E27FC236}">
                <a16:creationId xmlns:a16="http://schemas.microsoft.com/office/drawing/2014/main" id="{58EC8539-171F-99C2-387E-B7D12B0695ED}"/>
              </a:ext>
            </a:extLst>
          </p:cNvPr>
          <p:cNvPicPr preferRelativeResize="0"/>
          <p:nvPr userDrawn="1"/>
        </p:nvPicPr>
        <p:blipFill rotWithShape="1">
          <a:blip r:embed="rId2">
            <a:alphaModFix/>
          </a:blip>
          <a:srcRect/>
          <a:stretch/>
        </p:blipFill>
        <p:spPr>
          <a:xfrm rot="-8099958">
            <a:off x="424397" y="1514711"/>
            <a:ext cx="1966975" cy="1105883"/>
          </a:xfrm>
          <a:prstGeom prst="rect">
            <a:avLst/>
          </a:prstGeom>
          <a:noFill/>
          <a:ln>
            <a:noFill/>
          </a:ln>
        </p:spPr>
      </p:pic>
      <p:sp>
        <p:nvSpPr>
          <p:cNvPr id="9" name="Título 13">
            <a:extLst>
              <a:ext uri="{FF2B5EF4-FFF2-40B4-BE49-F238E27FC236}">
                <a16:creationId xmlns:a16="http://schemas.microsoft.com/office/drawing/2014/main" id="{60DF8096-4705-3E7F-A2DD-CBAE9A08840A}"/>
              </a:ext>
            </a:extLst>
          </p:cNvPr>
          <p:cNvSpPr>
            <a:spLocks noGrp="1"/>
          </p:cNvSpPr>
          <p:nvPr>
            <p:ph type="title"/>
          </p:nvPr>
        </p:nvSpPr>
        <p:spPr>
          <a:xfrm>
            <a:off x="2735537" y="1210725"/>
            <a:ext cx="14597598" cy="1053000"/>
          </a:xfrm>
          <a:prstGeom prst="rect">
            <a:avLst/>
          </a:prstGeom>
        </p:spPr>
        <p:txBody>
          <a:bodyPr/>
          <a:lstStyle>
            <a:lvl1pPr algn="ctr">
              <a:defRPr sz="6000" b="1">
                <a:solidFill>
                  <a:srgbClr val="003050"/>
                </a:solidFill>
                <a:latin typeface="+mj-lt"/>
              </a:defRPr>
            </a:lvl1pPr>
          </a:lstStyle>
          <a:p>
            <a:r>
              <a:rPr lang="pt-BR" dirty="0"/>
              <a:t>Clique para editar o título Mestre</a:t>
            </a:r>
          </a:p>
        </p:txBody>
      </p:sp>
      <p:pic>
        <p:nvPicPr>
          <p:cNvPr id="11" name="Google Shape;69;p9">
            <a:extLst>
              <a:ext uri="{FF2B5EF4-FFF2-40B4-BE49-F238E27FC236}">
                <a16:creationId xmlns:a16="http://schemas.microsoft.com/office/drawing/2014/main" id="{2894DF9B-40C2-F4A9-CD8F-3DBF60EDD12C}"/>
              </a:ext>
            </a:extLst>
          </p:cNvPr>
          <p:cNvPicPr preferRelativeResize="0"/>
          <p:nvPr userDrawn="1"/>
        </p:nvPicPr>
        <p:blipFill rotWithShape="1">
          <a:blip r:embed="rId3">
            <a:alphaModFix/>
          </a:blip>
          <a:srcRect/>
          <a:stretch/>
        </p:blipFill>
        <p:spPr>
          <a:xfrm>
            <a:off x="18469783" y="10259115"/>
            <a:ext cx="743838" cy="747600"/>
          </a:xfrm>
          <a:prstGeom prst="rect">
            <a:avLst/>
          </a:prstGeom>
          <a:noFill/>
          <a:ln>
            <a:noFill/>
          </a:ln>
        </p:spPr>
      </p:pic>
      <p:sp>
        <p:nvSpPr>
          <p:cNvPr id="13" name="Espaço Reservado para Texto 18">
            <a:extLst>
              <a:ext uri="{FF2B5EF4-FFF2-40B4-BE49-F238E27FC236}">
                <a16:creationId xmlns:a16="http://schemas.microsoft.com/office/drawing/2014/main" id="{874BD124-FB25-B1B5-C6ED-B091C0EC145A}"/>
              </a:ext>
            </a:extLst>
          </p:cNvPr>
          <p:cNvSpPr>
            <a:spLocks noGrp="1"/>
          </p:cNvSpPr>
          <p:nvPr>
            <p:ph type="body" sz="quarter" idx="12" hasCustomPrompt="1"/>
          </p:nvPr>
        </p:nvSpPr>
        <p:spPr>
          <a:xfrm>
            <a:off x="10740384" y="3459776"/>
            <a:ext cx="8234336" cy="5628481"/>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a:t>
            </a:r>
          </a:p>
          <a:p>
            <a:pPr lvl="0"/>
            <a:endParaRPr lang="pt-BR" dirty="0"/>
          </a:p>
          <a:p>
            <a:pPr lvl="0"/>
            <a:r>
              <a:rPr lang="pt-BR" dirty="0"/>
              <a:t>Quis ipsum </a:t>
            </a:r>
            <a:r>
              <a:rPr lang="pt-BR" dirty="0" err="1"/>
              <a:t>suspendisse</a:t>
            </a:r>
            <a:r>
              <a:rPr lang="pt-BR" dirty="0"/>
              <a:t> </a:t>
            </a:r>
            <a:r>
              <a:rPr lang="pt-BR" dirty="0" err="1"/>
              <a:t>ultrices</a:t>
            </a:r>
            <a:r>
              <a:rPr lang="pt-BR" dirty="0"/>
              <a:t> gravida. </a:t>
            </a:r>
            <a:r>
              <a:rPr lang="pt-BR" dirty="0" err="1"/>
              <a:t>Risus</a:t>
            </a:r>
            <a:r>
              <a:rPr lang="pt-BR" dirty="0"/>
              <a:t> </a:t>
            </a:r>
            <a:r>
              <a:rPr lang="pt-BR" dirty="0" err="1"/>
              <a:t>commodo</a:t>
            </a:r>
            <a:r>
              <a:rPr lang="pt-BR" dirty="0"/>
              <a:t> </a:t>
            </a:r>
            <a:r>
              <a:rPr lang="pt-BR" dirty="0" err="1"/>
              <a:t>viverra</a:t>
            </a:r>
            <a:r>
              <a:rPr lang="pt-BR" dirty="0"/>
              <a:t> </a:t>
            </a:r>
            <a:r>
              <a:rPr lang="pt-BR" dirty="0" err="1"/>
              <a:t>maecenas</a:t>
            </a:r>
            <a:r>
              <a:rPr lang="pt-BR" dirty="0"/>
              <a:t> </a:t>
            </a:r>
            <a:r>
              <a:rPr lang="pt-BR" dirty="0" err="1"/>
              <a:t>accumsan</a:t>
            </a:r>
            <a:r>
              <a:rPr lang="pt-BR" dirty="0"/>
              <a:t> </a:t>
            </a:r>
            <a:r>
              <a:rPr lang="pt-BR" dirty="0" err="1"/>
              <a:t>lacus</a:t>
            </a:r>
            <a:r>
              <a:rPr lang="pt-BR" dirty="0"/>
              <a:t> </a:t>
            </a:r>
            <a:r>
              <a:rPr lang="pt-BR" dirty="0" err="1"/>
              <a:t>vel</a:t>
            </a:r>
            <a:r>
              <a:rPr lang="pt-BR" dirty="0"/>
              <a:t> </a:t>
            </a:r>
            <a:r>
              <a:rPr lang="pt-BR" dirty="0" err="1"/>
              <a:t>facilisis</a:t>
            </a:r>
            <a:r>
              <a:rPr lang="pt-BR" dirty="0"/>
              <a:t>. </a:t>
            </a:r>
            <a:r>
              <a:rPr lang="pt-BR" dirty="0" err="1"/>
              <a:t>Lorem</a:t>
            </a:r>
            <a:r>
              <a:rPr lang="pt-BR" dirty="0"/>
              <a:t> ipsum </a:t>
            </a:r>
            <a:r>
              <a:rPr lang="pt-BR" dirty="0" err="1"/>
              <a:t>dolor</a:t>
            </a:r>
            <a:r>
              <a:rPr lang="pt-BR" dirty="0"/>
              <a:t> </a:t>
            </a:r>
            <a:r>
              <a:rPr lang="pt-BR" dirty="0" err="1"/>
              <a:t>sit</a:t>
            </a:r>
            <a:r>
              <a:rPr lang="pt-BR" dirty="0"/>
              <a:t> </a:t>
            </a:r>
            <a:r>
              <a:rPr lang="pt-BR" dirty="0" err="1"/>
              <a:t>amet</a:t>
            </a:r>
            <a:r>
              <a:rPr lang="pt-BR" dirty="0"/>
              <a:t>, </a:t>
            </a:r>
            <a:r>
              <a:rPr lang="pt-BR" dirty="0" err="1"/>
              <a:t>consectetur</a:t>
            </a:r>
            <a:r>
              <a:rPr lang="pt-BR" dirty="0"/>
              <a:t> </a:t>
            </a:r>
            <a:r>
              <a:rPr lang="pt-BR" dirty="0" err="1"/>
              <a:t>adipiscing</a:t>
            </a:r>
            <a:r>
              <a:rPr lang="pt-BR" dirty="0"/>
              <a:t> </a:t>
            </a:r>
            <a:r>
              <a:rPr lang="pt-BR" dirty="0" err="1"/>
              <a:t>elit</a:t>
            </a:r>
            <a:r>
              <a:rPr lang="pt-BR" dirty="0"/>
              <a:t>, </a:t>
            </a:r>
            <a:r>
              <a:rPr lang="pt-BR" dirty="0" err="1"/>
              <a:t>sed</a:t>
            </a:r>
            <a:r>
              <a:rPr lang="pt-BR" dirty="0"/>
              <a:t> do </a:t>
            </a:r>
            <a:r>
              <a:rPr lang="pt-BR" dirty="0" err="1"/>
              <a:t>eiusmod</a:t>
            </a:r>
            <a:r>
              <a:rPr lang="pt-BR" dirty="0"/>
              <a:t> </a:t>
            </a:r>
            <a:r>
              <a:rPr lang="pt-BR" dirty="0" err="1"/>
              <a:t>tempor</a:t>
            </a:r>
            <a:r>
              <a:rPr lang="pt-BR" dirty="0"/>
              <a:t> </a:t>
            </a:r>
            <a:r>
              <a:rPr lang="pt-BR" dirty="0" err="1"/>
              <a:t>incididunt</a:t>
            </a:r>
            <a:r>
              <a:rPr lang="pt-BR" dirty="0"/>
              <a:t>. </a:t>
            </a:r>
          </a:p>
        </p:txBody>
      </p:sp>
    </p:spTree>
    <p:extLst>
      <p:ext uri="{BB962C8B-B14F-4D97-AF65-F5344CB8AC3E}">
        <p14:creationId xmlns:p14="http://schemas.microsoft.com/office/powerpoint/2010/main" val="339445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ara destaques e texto curto">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0CDD4594-CC86-BBC1-D040-4A1EF553248D}"/>
              </a:ext>
            </a:extLst>
          </p:cNvPr>
          <p:cNvSpPr>
            <a:spLocks noGrp="1"/>
          </p:cNvSpPr>
          <p:nvPr>
            <p:ph type="title" hasCustomPrompt="1"/>
          </p:nvPr>
        </p:nvSpPr>
        <p:spPr>
          <a:xfrm>
            <a:off x="1130969" y="844526"/>
            <a:ext cx="7365331" cy="1053000"/>
          </a:xfrm>
          <a:prstGeom prst="rect">
            <a:avLst/>
          </a:prstGeom>
        </p:spPr>
        <p:txBody>
          <a:bodyPr/>
          <a:lstStyle>
            <a:lvl1pPr>
              <a:defRPr sz="6000" b="1">
                <a:solidFill>
                  <a:srgbClr val="003050"/>
                </a:solidFill>
                <a:latin typeface="+mj-lt"/>
              </a:defRPr>
            </a:lvl1pPr>
          </a:lstStyle>
          <a:p>
            <a:r>
              <a:rPr lang="pt-BR" dirty="0"/>
              <a:t>Título da seção</a:t>
            </a:r>
          </a:p>
        </p:txBody>
      </p:sp>
      <p:sp>
        <p:nvSpPr>
          <p:cNvPr id="19" name="Espaço Reservado para Texto 18">
            <a:extLst>
              <a:ext uri="{FF2B5EF4-FFF2-40B4-BE49-F238E27FC236}">
                <a16:creationId xmlns:a16="http://schemas.microsoft.com/office/drawing/2014/main" id="{5220E113-2640-C16E-F17B-D642B80DE8C7}"/>
              </a:ext>
            </a:extLst>
          </p:cNvPr>
          <p:cNvSpPr>
            <a:spLocks noGrp="1"/>
          </p:cNvSpPr>
          <p:nvPr>
            <p:ph type="body" sz="quarter" idx="11" hasCustomPrompt="1"/>
          </p:nvPr>
        </p:nvSpPr>
        <p:spPr>
          <a:xfrm>
            <a:off x="1130969" y="2767013"/>
            <a:ext cx="7365331" cy="6256337"/>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Se precisar, pode ajustar essa caixa de texto conforme a necessidade. Para remover alguma das caixas ao lado, vá em Exibir&gt;Slide Mestre&gt;Clique nesse slide e faça os ajustes necessários. As formas ao lado podem ser usadas para destacar elementos gráficos, como ícones ou criar frases de destaque.</a:t>
            </a:r>
          </a:p>
        </p:txBody>
      </p:sp>
      <p:sp>
        <p:nvSpPr>
          <p:cNvPr id="2" name="Espaço Reservado para Texto 9">
            <a:extLst>
              <a:ext uri="{FF2B5EF4-FFF2-40B4-BE49-F238E27FC236}">
                <a16:creationId xmlns:a16="http://schemas.microsoft.com/office/drawing/2014/main" id="{B13BF35F-8E02-46DA-BAC6-20926398B362}"/>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4" name="Google Shape;69;p9">
            <a:extLst>
              <a:ext uri="{FF2B5EF4-FFF2-40B4-BE49-F238E27FC236}">
                <a16:creationId xmlns:a16="http://schemas.microsoft.com/office/drawing/2014/main" id="{A2B676B0-6960-CFEA-39B8-A054EFDB717C}"/>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sp>
        <p:nvSpPr>
          <p:cNvPr id="8" name="Google Shape;89;p11">
            <a:extLst>
              <a:ext uri="{FF2B5EF4-FFF2-40B4-BE49-F238E27FC236}">
                <a16:creationId xmlns:a16="http://schemas.microsoft.com/office/drawing/2014/main" id="{C50BD4E2-0B05-6569-91D7-E0AF507DF610}"/>
              </a:ext>
            </a:extLst>
          </p:cNvPr>
          <p:cNvSpPr/>
          <p:nvPr userDrawn="1"/>
        </p:nvSpPr>
        <p:spPr>
          <a:xfrm>
            <a:off x="10141675" y="600225"/>
            <a:ext cx="9048000" cy="2877600"/>
          </a:xfrm>
          <a:prstGeom prst="roundRect">
            <a:avLst>
              <a:gd name="adj" fmla="val 16667"/>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9" name="Google Shape;90;p11">
            <a:extLst>
              <a:ext uri="{FF2B5EF4-FFF2-40B4-BE49-F238E27FC236}">
                <a16:creationId xmlns:a16="http://schemas.microsoft.com/office/drawing/2014/main" id="{094E56D9-AC60-6553-D01D-C938409BB6E0}"/>
              </a:ext>
            </a:extLst>
          </p:cNvPr>
          <p:cNvSpPr/>
          <p:nvPr userDrawn="1"/>
        </p:nvSpPr>
        <p:spPr>
          <a:xfrm>
            <a:off x="10141675" y="3657075"/>
            <a:ext cx="9048000" cy="2877600"/>
          </a:xfrm>
          <a:prstGeom prst="roundRect">
            <a:avLst>
              <a:gd name="adj" fmla="val 16667"/>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1" name="Google Shape;91;p11">
            <a:extLst>
              <a:ext uri="{FF2B5EF4-FFF2-40B4-BE49-F238E27FC236}">
                <a16:creationId xmlns:a16="http://schemas.microsoft.com/office/drawing/2014/main" id="{28968E9E-94E8-9902-58C7-FC8BE6C15A38}"/>
              </a:ext>
            </a:extLst>
          </p:cNvPr>
          <p:cNvSpPr/>
          <p:nvPr userDrawn="1"/>
        </p:nvSpPr>
        <p:spPr>
          <a:xfrm>
            <a:off x="10141676" y="6713926"/>
            <a:ext cx="9048000" cy="2877600"/>
          </a:xfrm>
          <a:prstGeom prst="roundRect">
            <a:avLst>
              <a:gd name="adj" fmla="val 16667"/>
            </a:avLst>
          </a:prstGeom>
          <a:solidFill>
            <a:srgbClr val="00605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12" name="Google Shape;92;p11">
            <a:extLst>
              <a:ext uri="{FF2B5EF4-FFF2-40B4-BE49-F238E27FC236}">
                <a16:creationId xmlns:a16="http://schemas.microsoft.com/office/drawing/2014/main" id="{281D6F0D-025D-7B57-D14C-D7914186C89E}"/>
              </a:ext>
            </a:extLst>
          </p:cNvPr>
          <p:cNvPicPr preferRelativeResize="0"/>
          <p:nvPr userDrawn="1"/>
        </p:nvPicPr>
        <p:blipFill rotWithShape="1">
          <a:blip r:embed="rId3">
            <a:alphaModFix/>
          </a:blip>
          <a:srcRect/>
          <a:stretch/>
        </p:blipFill>
        <p:spPr>
          <a:xfrm rot="-5399993">
            <a:off x="17728389" y="1041816"/>
            <a:ext cx="3547348" cy="1994419"/>
          </a:xfrm>
          <a:prstGeom prst="rect">
            <a:avLst/>
          </a:prstGeom>
          <a:noFill/>
          <a:ln>
            <a:noFill/>
          </a:ln>
        </p:spPr>
      </p:pic>
      <p:pic>
        <p:nvPicPr>
          <p:cNvPr id="13" name="Google Shape;93;p11">
            <a:extLst>
              <a:ext uri="{FF2B5EF4-FFF2-40B4-BE49-F238E27FC236}">
                <a16:creationId xmlns:a16="http://schemas.microsoft.com/office/drawing/2014/main" id="{A4DC7AAB-907E-4CB8-8E9E-D88F51868F25}"/>
              </a:ext>
            </a:extLst>
          </p:cNvPr>
          <p:cNvPicPr preferRelativeResize="0"/>
          <p:nvPr userDrawn="1"/>
        </p:nvPicPr>
        <p:blipFill rotWithShape="1">
          <a:blip r:embed="rId3">
            <a:alphaModFix/>
          </a:blip>
          <a:srcRect/>
          <a:stretch/>
        </p:blipFill>
        <p:spPr>
          <a:xfrm rot="-5399993">
            <a:off x="17728389" y="4098666"/>
            <a:ext cx="3547348" cy="1994419"/>
          </a:xfrm>
          <a:prstGeom prst="rect">
            <a:avLst/>
          </a:prstGeom>
          <a:noFill/>
          <a:ln>
            <a:noFill/>
          </a:ln>
        </p:spPr>
      </p:pic>
      <p:pic>
        <p:nvPicPr>
          <p:cNvPr id="15" name="Google Shape;94;p11">
            <a:extLst>
              <a:ext uri="{FF2B5EF4-FFF2-40B4-BE49-F238E27FC236}">
                <a16:creationId xmlns:a16="http://schemas.microsoft.com/office/drawing/2014/main" id="{DE516672-B752-7343-4514-9DEE14DAB34D}"/>
              </a:ext>
            </a:extLst>
          </p:cNvPr>
          <p:cNvPicPr preferRelativeResize="0"/>
          <p:nvPr userDrawn="1"/>
        </p:nvPicPr>
        <p:blipFill rotWithShape="1">
          <a:blip r:embed="rId3">
            <a:alphaModFix/>
          </a:blip>
          <a:srcRect/>
          <a:stretch/>
        </p:blipFill>
        <p:spPr>
          <a:xfrm rot="-5399993">
            <a:off x="17728390" y="7155517"/>
            <a:ext cx="3547348" cy="1994419"/>
          </a:xfrm>
          <a:prstGeom prst="rect">
            <a:avLst/>
          </a:prstGeom>
          <a:noFill/>
          <a:ln>
            <a:noFill/>
          </a:ln>
        </p:spPr>
      </p:pic>
    </p:spTree>
    <p:extLst>
      <p:ext uri="{BB962C8B-B14F-4D97-AF65-F5344CB8AC3E}">
        <p14:creationId xmlns:p14="http://schemas.microsoft.com/office/powerpoint/2010/main" val="50415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 comparação">
    <p:spTree>
      <p:nvGrpSpPr>
        <p:cNvPr id="1" name=""/>
        <p:cNvGrpSpPr/>
        <p:nvPr/>
      </p:nvGrpSpPr>
      <p:grpSpPr>
        <a:xfrm>
          <a:off x="0" y="0"/>
          <a:ext cx="0" cy="0"/>
          <a:chOff x="0" y="0"/>
          <a:chExt cx="0" cy="0"/>
        </a:xfrm>
      </p:grpSpPr>
      <p:sp>
        <p:nvSpPr>
          <p:cNvPr id="10" name="Espaço Reservado para Texto 9">
            <a:extLst>
              <a:ext uri="{FF2B5EF4-FFF2-40B4-BE49-F238E27FC236}">
                <a16:creationId xmlns:a16="http://schemas.microsoft.com/office/drawing/2014/main" id="{7F71B01B-0640-AB92-67E6-BF9954998A3A}"/>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sp>
        <p:nvSpPr>
          <p:cNvPr id="9" name="Título 13">
            <a:extLst>
              <a:ext uri="{FF2B5EF4-FFF2-40B4-BE49-F238E27FC236}">
                <a16:creationId xmlns:a16="http://schemas.microsoft.com/office/drawing/2014/main" id="{60DF8096-4705-3E7F-A2DD-CBAE9A08840A}"/>
              </a:ext>
            </a:extLst>
          </p:cNvPr>
          <p:cNvSpPr>
            <a:spLocks noGrp="1"/>
          </p:cNvSpPr>
          <p:nvPr>
            <p:ph type="title"/>
          </p:nvPr>
        </p:nvSpPr>
        <p:spPr>
          <a:xfrm>
            <a:off x="2735537" y="1210725"/>
            <a:ext cx="14597598" cy="1053000"/>
          </a:xfrm>
          <a:prstGeom prst="rect">
            <a:avLst/>
          </a:prstGeom>
        </p:spPr>
        <p:txBody>
          <a:bodyPr/>
          <a:lstStyle>
            <a:lvl1pPr algn="ctr">
              <a:defRPr sz="6000" b="1">
                <a:solidFill>
                  <a:srgbClr val="003050"/>
                </a:solidFill>
                <a:latin typeface="+mj-lt"/>
              </a:defRPr>
            </a:lvl1pPr>
          </a:lstStyle>
          <a:p>
            <a:r>
              <a:rPr lang="pt-BR" dirty="0"/>
              <a:t>Clique para editar o título Mestre</a:t>
            </a:r>
          </a:p>
        </p:txBody>
      </p:sp>
      <p:pic>
        <p:nvPicPr>
          <p:cNvPr id="11" name="Google Shape;69;p9">
            <a:extLst>
              <a:ext uri="{FF2B5EF4-FFF2-40B4-BE49-F238E27FC236}">
                <a16:creationId xmlns:a16="http://schemas.microsoft.com/office/drawing/2014/main" id="{2894DF9B-40C2-F4A9-CD8F-3DBF60EDD12C}"/>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sp>
        <p:nvSpPr>
          <p:cNvPr id="3" name="Google Shape;100;p12">
            <a:extLst>
              <a:ext uri="{FF2B5EF4-FFF2-40B4-BE49-F238E27FC236}">
                <a16:creationId xmlns:a16="http://schemas.microsoft.com/office/drawing/2014/main" id="{C479EBFA-1F6D-88AD-5CD9-D626CA973E7F}"/>
              </a:ext>
            </a:extLst>
          </p:cNvPr>
          <p:cNvSpPr/>
          <p:nvPr userDrawn="1"/>
        </p:nvSpPr>
        <p:spPr>
          <a:xfrm>
            <a:off x="10504650" y="2901950"/>
            <a:ext cx="8685000" cy="6790268"/>
          </a:xfrm>
          <a:prstGeom prst="roundRect">
            <a:avLst>
              <a:gd name="adj" fmla="val 8930"/>
            </a:avLst>
          </a:prstGeom>
          <a:noFill/>
          <a:ln w="76200" cap="flat" cmpd="sng">
            <a:solidFill>
              <a:srgbClr val="003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 name="Google Shape;103;p12">
            <a:extLst>
              <a:ext uri="{FF2B5EF4-FFF2-40B4-BE49-F238E27FC236}">
                <a16:creationId xmlns:a16="http://schemas.microsoft.com/office/drawing/2014/main" id="{96F2E160-11B2-3135-0A77-4A4F8FA0981E}"/>
              </a:ext>
            </a:extLst>
          </p:cNvPr>
          <p:cNvSpPr/>
          <p:nvPr userDrawn="1"/>
        </p:nvSpPr>
        <p:spPr>
          <a:xfrm>
            <a:off x="914400" y="2901950"/>
            <a:ext cx="8685000" cy="6790268"/>
          </a:xfrm>
          <a:prstGeom prst="roundRect">
            <a:avLst>
              <a:gd name="adj" fmla="val 8930"/>
            </a:avLst>
          </a:prstGeom>
          <a:solidFill>
            <a:srgbClr val="003050"/>
          </a:solidFill>
          <a:ln w="76200" cap="flat" cmpd="sng">
            <a:solidFill>
              <a:srgbClr val="00305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6" name="Google Shape;104;p12">
            <a:extLst>
              <a:ext uri="{FF2B5EF4-FFF2-40B4-BE49-F238E27FC236}">
                <a16:creationId xmlns:a16="http://schemas.microsoft.com/office/drawing/2014/main" id="{625CB5DC-8F62-17EF-E8DE-2F4624D21197}"/>
              </a:ext>
            </a:extLst>
          </p:cNvPr>
          <p:cNvPicPr preferRelativeResize="0"/>
          <p:nvPr userDrawn="1"/>
        </p:nvPicPr>
        <p:blipFill rotWithShape="1">
          <a:blip r:embed="rId3">
            <a:alphaModFix/>
          </a:blip>
          <a:srcRect/>
          <a:stretch/>
        </p:blipFill>
        <p:spPr>
          <a:xfrm rot="5400005">
            <a:off x="8270724" y="5149878"/>
            <a:ext cx="4327601" cy="2433095"/>
          </a:xfrm>
          <a:prstGeom prst="rect">
            <a:avLst/>
          </a:prstGeom>
          <a:noFill/>
          <a:ln>
            <a:noFill/>
          </a:ln>
        </p:spPr>
      </p:pic>
      <p:sp>
        <p:nvSpPr>
          <p:cNvPr id="7" name="Espaço Reservado para Texto 18">
            <a:extLst>
              <a:ext uri="{FF2B5EF4-FFF2-40B4-BE49-F238E27FC236}">
                <a16:creationId xmlns:a16="http://schemas.microsoft.com/office/drawing/2014/main" id="{B6421A9C-0877-DFEF-8AFB-21D6288D9CC3}"/>
              </a:ext>
            </a:extLst>
          </p:cNvPr>
          <p:cNvSpPr>
            <a:spLocks noGrp="1"/>
          </p:cNvSpPr>
          <p:nvPr>
            <p:ph type="body" sz="quarter" idx="11" hasCustomPrompt="1"/>
          </p:nvPr>
        </p:nvSpPr>
        <p:spPr>
          <a:xfrm>
            <a:off x="1789477" y="4041309"/>
            <a:ext cx="6553419" cy="4488919"/>
          </a:xfrm>
          <a:prstGeom prst="rect">
            <a:avLst/>
          </a:prstGeom>
        </p:spPr>
        <p:txBody>
          <a:bodyPr/>
          <a:lstStyle>
            <a:lvl1pPr algn="ctr">
              <a:defRPr sz="4800" b="0">
                <a:solidFill>
                  <a:srgbClr val="E6E6E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Insira um texto curto para destacar uma informação que pode ser um comparativo com o box ao lado.</a:t>
            </a:r>
          </a:p>
        </p:txBody>
      </p:sp>
      <p:sp>
        <p:nvSpPr>
          <p:cNvPr id="12" name="Espaço Reservado para Texto 18">
            <a:extLst>
              <a:ext uri="{FF2B5EF4-FFF2-40B4-BE49-F238E27FC236}">
                <a16:creationId xmlns:a16="http://schemas.microsoft.com/office/drawing/2014/main" id="{F40612DE-E896-9794-04C0-6EAAE8CDF453}"/>
              </a:ext>
            </a:extLst>
          </p:cNvPr>
          <p:cNvSpPr>
            <a:spLocks noGrp="1"/>
          </p:cNvSpPr>
          <p:nvPr>
            <p:ph type="body" sz="quarter" idx="12" hasCustomPrompt="1"/>
          </p:nvPr>
        </p:nvSpPr>
        <p:spPr>
          <a:xfrm>
            <a:off x="11488031" y="4033882"/>
            <a:ext cx="6930831" cy="4488919"/>
          </a:xfrm>
          <a:prstGeom prst="rect">
            <a:avLst/>
          </a:prstGeom>
        </p:spPr>
        <p:txBody>
          <a:bodyPr/>
          <a:lstStyle>
            <a:lvl1pPr algn="ctr">
              <a:defRPr sz="4800" b="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Aqui pode ser inserido um resultado referente a caixa ao lado.</a:t>
            </a:r>
          </a:p>
        </p:txBody>
      </p:sp>
    </p:spTree>
    <p:extLst>
      <p:ext uri="{BB962C8B-B14F-4D97-AF65-F5344CB8AC3E}">
        <p14:creationId xmlns:p14="http://schemas.microsoft.com/office/powerpoint/2010/main" val="292846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e gráfico">
    <p:spTree>
      <p:nvGrpSpPr>
        <p:cNvPr id="1" name=""/>
        <p:cNvGrpSpPr/>
        <p:nvPr/>
      </p:nvGrpSpPr>
      <p:grpSpPr>
        <a:xfrm>
          <a:off x="0" y="0"/>
          <a:ext cx="0" cy="0"/>
          <a:chOff x="0" y="0"/>
          <a:chExt cx="0" cy="0"/>
        </a:xfrm>
      </p:grpSpPr>
      <p:sp>
        <p:nvSpPr>
          <p:cNvPr id="4" name="Espaço Reservado para Texto 18">
            <a:extLst>
              <a:ext uri="{FF2B5EF4-FFF2-40B4-BE49-F238E27FC236}">
                <a16:creationId xmlns:a16="http://schemas.microsoft.com/office/drawing/2014/main" id="{C1298A8D-3808-C2DF-227B-C4DAB275991D}"/>
              </a:ext>
            </a:extLst>
          </p:cNvPr>
          <p:cNvSpPr>
            <a:spLocks noGrp="1"/>
          </p:cNvSpPr>
          <p:nvPr>
            <p:ph type="body" sz="quarter" idx="11" hasCustomPrompt="1"/>
          </p:nvPr>
        </p:nvSpPr>
        <p:spPr>
          <a:xfrm>
            <a:off x="1130968" y="8250453"/>
            <a:ext cx="17806737" cy="1664780"/>
          </a:xfrm>
          <a:prstGeom prst="rect">
            <a:avLst/>
          </a:prstGeom>
        </p:spPr>
        <p:txBody>
          <a:bodyPr/>
          <a:lstStyle>
            <a:lvl1pPr>
              <a:defRPr sz="3200">
                <a:solidFill>
                  <a:srgbClr val="666666"/>
                </a:solidFill>
                <a:latin typeface="+mj-lt"/>
              </a:defRPr>
            </a:lvl1pPr>
            <a:lvl2pPr>
              <a:defRPr sz="2800">
                <a:solidFill>
                  <a:srgbClr val="666666"/>
                </a:solidFill>
                <a:latin typeface="+mj-lt"/>
              </a:defRPr>
            </a:lvl2pPr>
            <a:lvl3pPr>
              <a:defRPr sz="2800">
                <a:solidFill>
                  <a:srgbClr val="666666"/>
                </a:solidFill>
                <a:latin typeface="+mj-lt"/>
              </a:defRPr>
            </a:lvl3pPr>
            <a:lvl4pPr>
              <a:defRPr sz="2800">
                <a:solidFill>
                  <a:srgbClr val="666666"/>
                </a:solidFill>
                <a:latin typeface="+mj-lt"/>
              </a:defRPr>
            </a:lvl4pPr>
            <a:lvl5pPr>
              <a:defRPr sz="2800">
                <a:solidFill>
                  <a:srgbClr val="666666"/>
                </a:solidFill>
                <a:latin typeface="+mj-lt"/>
              </a:defRPr>
            </a:lvl5pPr>
          </a:lstStyle>
          <a:p>
            <a:pPr lvl="0"/>
            <a:r>
              <a:rPr lang="pt-BR" dirty="0"/>
              <a:t>Utilize esse espaço aqui para inserir o seu texto na tipografia Segoe UI em tamanho 32, para trazer uma breve descrição sobre do que se trata o gráfico. Se precisar, pode ajustar essa caixa de texto conforme a necessidade.</a:t>
            </a:r>
          </a:p>
        </p:txBody>
      </p:sp>
      <p:sp>
        <p:nvSpPr>
          <p:cNvPr id="5" name="Espaço Reservado para Texto 9">
            <a:extLst>
              <a:ext uri="{FF2B5EF4-FFF2-40B4-BE49-F238E27FC236}">
                <a16:creationId xmlns:a16="http://schemas.microsoft.com/office/drawing/2014/main" id="{273CB6C2-A646-8F9F-033C-E92CB7B1BF4D}"/>
              </a:ext>
            </a:extLst>
          </p:cNvPr>
          <p:cNvSpPr>
            <a:spLocks noGrp="1"/>
          </p:cNvSpPr>
          <p:nvPr>
            <p:ph type="body" sz="quarter" idx="10" hasCustomPrompt="1"/>
          </p:nvPr>
        </p:nvSpPr>
        <p:spPr>
          <a:xfrm>
            <a:off x="761561" y="10271682"/>
            <a:ext cx="1524440" cy="661987"/>
          </a:xfrm>
          <a:prstGeom prst="rect">
            <a:avLst/>
          </a:prstGeom>
        </p:spPr>
        <p:txBody>
          <a:bodyPr/>
          <a:lstStyle>
            <a:lvl1pPr>
              <a:defRPr sz="3600" b="1">
                <a:solidFill>
                  <a:srgbClr val="666666"/>
                </a:solidFill>
                <a:latin typeface="+mj-lt"/>
              </a:defRPr>
            </a:lvl1pPr>
            <a:lvl2pPr>
              <a:defRPr sz="2000" b="1">
                <a:solidFill>
                  <a:srgbClr val="E6E6E6"/>
                </a:solidFill>
                <a:latin typeface="+mj-lt"/>
              </a:defRPr>
            </a:lvl2pPr>
            <a:lvl3pPr>
              <a:defRPr sz="2000" b="1">
                <a:solidFill>
                  <a:srgbClr val="E6E6E6"/>
                </a:solidFill>
                <a:latin typeface="+mj-lt"/>
              </a:defRPr>
            </a:lvl3pPr>
            <a:lvl4pPr>
              <a:defRPr sz="2000" b="1">
                <a:solidFill>
                  <a:srgbClr val="E6E6E6"/>
                </a:solidFill>
                <a:latin typeface="+mj-lt"/>
              </a:defRPr>
            </a:lvl4pPr>
            <a:lvl5pPr>
              <a:defRPr sz="2000" b="1">
                <a:solidFill>
                  <a:srgbClr val="E6E6E6"/>
                </a:solidFill>
                <a:latin typeface="+mj-lt"/>
              </a:defRPr>
            </a:lvl5pPr>
          </a:lstStyle>
          <a:p>
            <a:pPr lvl="0"/>
            <a:fld id="{B6FA0A62-D31E-4025-8BAB-C2FFF1A423D7}" type="slidenum">
              <a:rPr lang="pt-BR" smtClean="0"/>
              <a:t>‹nº›</a:t>
            </a:fld>
            <a:endParaRPr lang="pt-BR" dirty="0"/>
          </a:p>
        </p:txBody>
      </p:sp>
      <p:pic>
        <p:nvPicPr>
          <p:cNvPr id="6" name="Google Shape;69;p9">
            <a:extLst>
              <a:ext uri="{FF2B5EF4-FFF2-40B4-BE49-F238E27FC236}">
                <a16:creationId xmlns:a16="http://schemas.microsoft.com/office/drawing/2014/main" id="{5AF737A8-E549-F6E3-D286-59287F142981}"/>
              </a:ext>
            </a:extLst>
          </p:cNvPr>
          <p:cNvPicPr preferRelativeResize="0"/>
          <p:nvPr userDrawn="1"/>
        </p:nvPicPr>
        <p:blipFill rotWithShape="1">
          <a:blip r:embed="rId2">
            <a:alphaModFix/>
          </a:blip>
          <a:srcRect/>
          <a:stretch/>
        </p:blipFill>
        <p:spPr>
          <a:xfrm>
            <a:off x="18469783" y="10259115"/>
            <a:ext cx="743838" cy="747600"/>
          </a:xfrm>
          <a:prstGeom prst="rect">
            <a:avLst/>
          </a:prstGeom>
          <a:noFill/>
          <a:ln>
            <a:noFill/>
          </a:ln>
        </p:spPr>
      </p:pic>
      <p:pic>
        <p:nvPicPr>
          <p:cNvPr id="8" name="Google Shape;117;p13">
            <a:extLst>
              <a:ext uri="{FF2B5EF4-FFF2-40B4-BE49-F238E27FC236}">
                <a16:creationId xmlns:a16="http://schemas.microsoft.com/office/drawing/2014/main" id="{13DC22A0-A132-1004-41E0-AA54359B5493}"/>
              </a:ext>
            </a:extLst>
          </p:cNvPr>
          <p:cNvPicPr preferRelativeResize="0"/>
          <p:nvPr userDrawn="1"/>
        </p:nvPicPr>
        <p:blipFill rotWithShape="1">
          <a:blip r:embed="rId3">
            <a:alphaModFix/>
          </a:blip>
          <a:srcRect/>
          <a:stretch/>
        </p:blipFill>
        <p:spPr>
          <a:xfrm rot="-10799995">
            <a:off x="8270724" y="-457447"/>
            <a:ext cx="4327601" cy="2433095"/>
          </a:xfrm>
          <a:prstGeom prst="rect">
            <a:avLst/>
          </a:prstGeom>
          <a:noFill/>
          <a:ln>
            <a:noFill/>
          </a:ln>
        </p:spPr>
      </p:pic>
      <p:pic>
        <p:nvPicPr>
          <p:cNvPr id="9" name="Google Shape;118;p13">
            <a:extLst>
              <a:ext uri="{FF2B5EF4-FFF2-40B4-BE49-F238E27FC236}">
                <a16:creationId xmlns:a16="http://schemas.microsoft.com/office/drawing/2014/main" id="{C7FAD648-3D60-6E0E-75EF-1F7037C46431}"/>
              </a:ext>
            </a:extLst>
          </p:cNvPr>
          <p:cNvPicPr preferRelativeResize="0"/>
          <p:nvPr userDrawn="1"/>
        </p:nvPicPr>
        <p:blipFill rotWithShape="1">
          <a:blip r:embed="rId4">
            <a:alphaModFix amt="10000"/>
          </a:blip>
          <a:srcRect/>
          <a:stretch/>
        </p:blipFill>
        <p:spPr>
          <a:xfrm rot="10800000">
            <a:off x="7035088" y="76202"/>
            <a:ext cx="6798876" cy="3822499"/>
          </a:xfrm>
          <a:prstGeom prst="rect">
            <a:avLst/>
          </a:prstGeom>
          <a:noFill/>
          <a:ln>
            <a:noFill/>
          </a:ln>
        </p:spPr>
      </p:pic>
      <p:sp>
        <p:nvSpPr>
          <p:cNvPr id="3" name="Título 13">
            <a:extLst>
              <a:ext uri="{FF2B5EF4-FFF2-40B4-BE49-F238E27FC236}">
                <a16:creationId xmlns:a16="http://schemas.microsoft.com/office/drawing/2014/main" id="{9E4EDE27-29CA-877F-3E1D-813F981692B3}"/>
              </a:ext>
            </a:extLst>
          </p:cNvPr>
          <p:cNvSpPr>
            <a:spLocks noGrp="1"/>
          </p:cNvSpPr>
          <p:nvPr>
            <p:ph type="title" hasCustomPrompt="1"/>
          </p:nvPr>
        </p:nvSpPr>
        <p:spPr>
          <a:xfrm>
            <a:off x="1130968" y="844525"/>
            <a:ext cx="7936832" cy="1664779"/>
          </a:xfrm>
          <a:prstGeom prst="rect">
            <a:avLst/>
          </a:prstGeom>
        </p:spPr>
        <p:txBody>
          <a:bodyPr/>
          <a:lstStyle>
            <a:lvl1pPr>
              <a:defRPr sz="6000" b="1">
                <a:solidFill>
                  <a:srgbClr val="003050"/>
                </a:solidFill>
                <a:latin typeface="+mj-lt"/>
              </a:defRPr>
            </a:lvl1pPr>
          </a:lstStyle>
          <a:p>
            <a:r>
              <a:rPr lang="pt-BR" dirty="0"/>
              <a:t>Título do slide em até duas linhas</a:t>
            </a:r>
          </a:p>
        </p:txBody>
      </p:sp>
      <p:sp>
        <p:nvSpPr>
          <p:cNvPr id="11" name="Espaço Reservado para Gráfico 10">
            <a:extLst>
              <a:ext uri="{FF2B5EF4-FFF2-40B4-BE49-F238E27FC236}">
                <a16:creationId xmlns:a16="http://schemas.microsoft.com/office/drawing/2014/main" id="{70C84000-657E-9A55-2C6A-445E62B8EC5B}"/>
              </a:ext>
            </a:extLst>
          </p:cNvPr>
          <p:cNvSpPr>
            <a:spLocks noGrp="1"/>
          </p:cNvSpPr>
          <p:nvPr>
            <p:ph type="chart" sz="quarter" idx="12"/>
          </p:nvPr>
        </p:nvSpPr>
        <p:spPr>
          <a:xfrm>
            <a:off x="1130300" y="2933699"/>
            <a:ext cx="8566150" cy="4783101"/>
          </a:xfrm>
          <a:prstGeom prst="rect">
            <a:avLst/>
          </a:prstGeom>
        </p:spPr>
        <p:txBody>
          <a:bodyPr/>
          <a:lstStyle/>
          <a:p>
            <a:endParaRPr lang="pt-BR" dirty="0"/>
          </a:p>
        </p:txBody>
      </p:sp>
      <p:sp>
        <p:nvSpPr>
          <p:cNvPr id="12" name="Espaço Reservado para Gráfico 10">
            <a:extLst>
              <a:ext uri="{FF2B5EF4-FFF2-40B4-BE49-F238E27FC236}">
                <a16:creationId xmlns:a16="http://schemas.microsoft.com/office/drawing/2014/main" id="{3FC45363-66C4-16D1-1828-A9E73667B566}"/>
              </a:ext>
            </a:extLst>
          </p:cNvPr>
          <p:cNvSpPr>
            <a:spLocks noGrp="1"/>
          </p:cNvSpPr>
          <p:nvPr>
            <p:ph type="chart" sz="quarter" idx="13"/>
          </p:nvPr>
        </p:nvSpPr>
        <p:spPr>
          <a:xfrm>
            <a:off x="10371555" y="2933699"/>
            <a:ext cx="8566150" cy="4783101"/>
          </a:xfrm>
          <a:prstGeom prst="rect">
            <a:avLst/>
          </a:prstGeom>
        </p:spPr>
        <p:txBody>
          <a:bodyPr/>
          <a:lstStyle/>
          <a:p>
            <a:endParaRPr lang="pt-BR" dirty="0"/>
          </a:p>
        </p:txBody>
      </p:sp>
    </p:spTree>
    <p:extLst>
      <p:ext uri="{BB962C8B-B14F-4D97-AF65-F5344CB8AC3E}">
        <p14:creationId xmlns:p14="http://schemas.microsoft.com/office/powerpoint/2010/main" val="250284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68" r:id="rId3"/>
    <p:sldLayoutId id="2147483652" r:id="rId4"/>
    <p:sldLayoutId id="2147483655" r:id="rId5"/>
    <p:sldLayoutId id="2147483657" r:id="rId6"/>
    <p:sldLayoutId id="2147483658" r:id="rId7"/>
    <p:sldLayoutId id="2147483659" r:id="rId8"/>
    <p:sldLayoutId id="2147483661" r:id="rId9"/>
    <p:sldLayoutId id="2147483662" r:id="rId10"/>
    <p:sldLayoutId id="2147483663" r:id="rId11"/>
    <p:sldLayoutId id="2147483664" r:id="rId12"/>
    <p:sldLayoutId id="2147483665" r:id="rId13"/>
    <p:sldLayoutId id="2147483666" r:id="rId14"/>
    <p:sldLayoutId id="2147483667" r:id="rId15"/>
    <p:sldLayoutId id="2147483660"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5B32D-B832-E1EA-73AF-CF7A7A111805}"/>
            </a:ext>
          </a:extLst>
        </p:cNvPr>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C4BE3669-F73D-2837-2CBB-DC7DAC33DF22}"/>
              </a:ext>
            </a:extLst>
          </p:cNvPr>
          <p:cNvSpPr>
            <a:spLocks noGrp="1"/>
          </p:cNvSpPr>
          <p:nvPr>
            <p:ph type="body" sz="quarter" idx="12"/>
          </p:nvPr>
        </p:nvSpPr>
        <p:spPr>
          <a:xfrm>
            <a:off x="1895591" y="7436508"/>
            <a:ext cx="9974676" cy="3872842"/>
          </a:xfrm>
        </p:spPr>
        <p:txBody>
          <a:bodyPr/>
          <a:lstStyle/>
          <a:p>
            <a:r>
              <a:rPr lang="pt-BR" sz="4000" dirty="0"/>
              <a:t>Filipe Moreira Simionato, </a:t>
            </a:r>
          </a:p>
          <a:p>
            <a:r>
              <a:rPr lang="pt-BR" sz="4000" dirty="0"/>
              <a:t>Berthone Venancio Soares, </a:t>
            </a:r>
          </a:p>
          <a:p>
            <a:r>
              <a:rPr lang="pt-BR" sz="4000" dirty="0"/>
              <a:t>Daniela de Oliveira Canelas,</a:t>
            </a:r>
          </a:p>
          <a:p>
            <a:r>
              <a:rPr lang="pt-BR" sz="4000" dirty="0"/>
              <a:t>Everton Silva Viana Galvão,</a:t>
            </a:r>
          </a:p>
          <a:p>
            <a:r>
              <a:rPr lang="pt-BR" sz="4000" dirty="0"/>
              <a:t>Eduardo Henrique Gomes Generoso</a:t>
            </a:r>
          </a:p>
        </p:txBody>
      </p:sp>
      <p:sp>
        <p:nvSpPr>
          <p:cNvPr id="3" name="Espaço Reservado para Texto 2">
            <a:extLst>
              <a:ext uri="{FF2B5EF4-FFF2-40B4-BE49-F238E27FC236}">
                <a16:creationId xmlns:a16="http://schemas.microsoft.com/office/drawing/2014/main" id="{F801B680-3396-4C5B-8BA1-9BFCC5287F78}"/>
              </a:ext>
            </a:extLst>
          </p:cNvPr>
          <p:cNvSpPr>
            <a:spLocks noGrp="1"/>
          </p:cNvSpPr>
          <p:nvPr>
            <p:ph type="body" sz="quarter" idx="14"/>
          </p:nvPr>
        </p:nvSpPr>
        <p:spPr>
          <a:xfrm>
            <a:off x="1612796" y="2480380"/>
            <a:ext cx="15196655" cy="3174295"/>
          </a:xfrm>
        </p:spPr>
        <p:txBody>
          <a:bodyPr/>
          <a:lstStyle/>
          <a:p>
            <a:r>
              <a:rPr lang="pt-BR" sz="6600" dirty="0"/>
              <a:t>Albert Einstein </a:t>
            </a:r>
            <a:r>
              <a:rPr lang="pt-BR" sz="6600" dirty="0" err="1"/>
              <a:t>Israelite</a:t>
            </a:r>
            <a:r>
              <a:rPr lang="pt-BR" sz="6600" dirty="0"/>
              <a:t> Hospital
Clinical </a:t>
            </a:r>
            <a:r>
              <a:rPr lang="pt-BR" sz="6600" dirty="0" err="1"/>
              <a:t>Engineering-Biomedical</a:t>
            </a:r>
            <a:r>
              <a:rPr lang="pt-BR" sz="6600" dirty="0"/>
              <a:t> Instrumentation </a:t>
            </a:r>
            <a:r>
              <a:rPr lang="pt-BR" sz="6600" dirty="0" err="1"/>
              <a:t>Group</a:t>
            </a:r>
            <a:endParaRPr lang="pt-BR" sz="6600" dirty="0"/>
          </a:p>
        </p:txBody>
      </p:sp>
      <p:sp>
        <p:nvSpPr>
          <p:cNvPr id="4" name="Espaço Reservado para Texto 3">
            <a:extLst>
              <a:ext uri="{FF2B5EF4-FFF2-40B4-BE49-F238E27FC236}">
                <a16:creationId xmlns:a16="http://schemas.microsoft.com/office/drawing/2014/main" id="{72C682F3-E752-055F-A60B-390DBB4C9AAB}"/>
              </a:ext>
            </a:extLst>
          </p:cNvPr>
          <p:cNvSpPr>
            <a:spLocks noGrp="1"/>
          </p:cNvSpPr>
          <p:nvPr>
            <p:ph type="body" sz="quarter" idx="15"/>
          </p:nvPr>
        </p:nvSpPr>
        <p:spPr>
          <a:xfrm>
            <a:off x="1777388" y="253239"/>
            <a:ext cx="18328300" cy="3403034"/>
          </a:xfrm>
        </p:spPr>
        <p:txBody>
          <a:bodyPr/>
          <a:lstStyle/>
          <a:p>
            <a:r>
              <a:rPr lang="en-US" sz="7200" dirty="0"/>
              <a:t>Training Strategy for Clinical Engineering</a:t>
            </a:r>
          </a:p>
        </p:txBody>
      </p:sp>
    </p:spTree>
    <p:extLst>
      <p:ext uri="{BB962C8B-B14F-4D97-AF65-F5344CB8AC3E}">
        <p14:creationId xmlns:p14="http://schemas.microsoft.com/office/powerpoint/2010/main" val="277969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l="6660" r="-1" b="-1"/>
          <a:stretch/>
        </p:blipFill>
        <p:spPr>
          <a:xfrm>
            <a:off x="1" y="10"/>
            <a:ext cx="7046258" cy="11309340"/>
          </a:xfrm>
          <a:prstGeom prst="rect">
            <a:avLst/>
          </a:prstGeom>
          <a:noFill/>
        </p:spPr>
      </p:pic>
      <p:sp>
        <p:nvSpPr>
          <p:cNvPr id="3" name="Text 0"/>
          <p:cNvSpPr/>
          <p:nvPr/>
        </p:nvSpPr>
        <p:spPr>
          <a:xfrm>
            <a:off x="11419805" y="844526"/>
            <a:ext cx="7365331" cy="1053000"/>
          </a:xfrm>
          <a:prstGeom prst="rect">
            <a:avLst/>
          </a:prstGeom>
        </p:spPr>
        <p:txBody>
          <a:bodyPr lIns="0" tIns="0" rIns="0" bIns="0" rtlCol="0">
            <a:normAutofit/>
          </a:bodyPr>
          <a:lstStyle/>
          <a:p>
            <a:pPr>
              <a:spcAft>
                <a:spcPts val="600"/>
              </a:spcAft>
            </a:pPr>
            <a:r>
              <a:rPr lang="pt-BR" sz="6000" b="1">
                <a:solidFill>
                  <a:srgbClr val="003050"/>
                </a:solidFill>
                <a:latin typeface="+mj-lt"/>
              </a:rPr>
              <a:t>Conclusion</a:t>
            </a:r>
            <a:endParaRPr lang="pt-BR" sz="6000" b="1" i="0" u="none" strike="noStrike" cap="none" dirty="0">
              <a:solidFill>
                <a:srgbClr val="003050"/>
              </a:solidFill>
              <a:latin typeface="+mj-lt"/>
              <a:ea typeface="Arial"/>
              <a:cs typeface="Arial"/>
              <a:sym typeface="Arial"/>
            </a:endParaRPr>
          </a:p>
        </p:txBody>
      </p:sp>
      <p:sp>
        <p:nvSpPr>
          <p:cNvPr id="4" name="Text 1"/>
          <p:cNvSpPr/>
          <p:nvPr/>
        </p:nvSpPr>
        <p:spPr>
          <a:xfrm>
            <a:off x="11419805" y="2767013"/>
            <a:ext cx="7365331" cy="6256337"/>
          </a:xfrm>
          <a:prstGeom prst="rect">
            <a:avLst/>
          </a:prstGeom>
        </p:spPr>
        <p:txBody>
          <a:bodyPr lIns="0" tIns="0" rIns="0" bIns="0" rtlCol="0">
            <a:normAutofit/>
          </a:bodyPr>
          <a:lstStyle/>
          <a:p>
            <a:pPr>
              <a:lnSpc>
                <a:spcPct val="90000"/>
              </a:lnSpc>
              <a:spcAft>
                <a:spcPts val="600"/>
              </a:spcAft>
            </a:pPr>
            <a:r>
              <a:rPr lang="en-US" sz="3200">
                <a:solidFill>
                  <a:srgbClr val="666666"/>
                </a:solidFill>
                <a:latin typeface="+mj-lt"/>
              </a:rPr>
              <a:t>The implementation of a training program based on the VOC methodology is critical to the success of the Clinical Engineering team. Investment in training and professional development ensures a high level of knowledge, improving the quality of work and increasing team satisfaction. The culture of continuous learning is essential to keep the team prepared for the challenges of the market and ensure excellence in Clinical Engineering services.</a:t>
            </a:r>
            <a:endParaRPr lang="pt-BR" sz="3200" b="0" i="0" u="none" strike="noStrike" cap="none" dirty="0">
              <a:solidFill>
                <a:srgbClr val="666666"/>
              </a:solidFill>
              <a:latin typeface="+mj-lt"/>
              <a:ea typeface="Arial"/>
              <a:cs typeface="Arial"/>
              <a:sym typeface="Arial"/>
            </a:endParaRPr>
          </a:p>
        </p:txBody>
      </p:sp>
      <p:sp>
        <p:nvSpPr>
          <p:cNvPr id="11" name="Text Placeholder 4">
            <a:extLst>
              <a:ext uri="{FF2B5EF4-FFF2-40B4-BE49-F238E27FC236}">
                <a16:creationId xmlns:a16="http://schemas.microsoft.com/office/drawing/2014/main" id="{E7EF5AED-49DA-5B4A-E329-C205190E71F8}"/>
              </a:ext>
            </a:extLst>
          </p:cNvPr>
          <p:cNvSpPr>
            <a:spLocks noGrp="1"/>
          </p:cNvSpPr>
          <p:nvPr>
            <p:ph type="body" sz="quarter" idx="12"/>
          </p:nvPr>
        </p:nvSpPr>
        <p:spPr>
          <a:xfrm>
            <a:off x="761561" y="10271682"/>
            <a:ext cx="1524440" cy="661987"/>
          </a:xfrm>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5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617252" y="1511349"/>
            <a:ext cx="10410754" cy="3983797"/>
          </a:xfrm>
          <a:prstGeom prst="rect">
            <a:avLst/>
          </a:prstGeom>
          <a:noFill/>
          <a:ln/>
        </p:spPr>
        <p:txBody>
          <a:bodyPr wrap="square" lIns="0" tIns="0" rIns="0" bIns="0" rtlCol="0" anchor="t"/>
          <a:lstStyle/>
          <a:p>
            <a:pPr>
              <a:lnSpc>
                <a:spcPts val="10444"/>
              </a:lnSpc>
            </a:pPr>
            <a:r>
              <a:rPr lang="en-US" sz="7200" b="1" dirty="0">
                <a:solidFill>
                  <a:srgbClr val="003050"/>
                </a:solidFill>
                <a:latin typeface="+mj-lt"/>
                <a:ea typeface="Roboto Slab" pitchFamily="34" charset="-122"/>
                <a:cs typeface="Roboto Slab" pitchFamily="34" charset="-120"/>
              </a:rPr>
              <a:t>Training Strategy for Clinical Engineering</a:t>
            </a:r>
            <a:endParaRPr lang="en-US" sz="7200" b="1" dirty="0">
              <a:solidFill>
                <a:srgbClr val="003050"/>
              </a:solidFill>
              <a:latin typeface="+mj-lt"/>
            </a:endParaRPr>
          </a:p>
        </p:txBody>
      </p:sp>
      <p:sp>
        <p:nvSpPr>
          <p:cNvPr id="4" name="Text 1"/>
          <p:cNvSpPr/>
          <p:nvPr/>
        </p:nvSpPr>
        <p:spPr>
          <a:xfrm>
            <a:off x="8617252" y="5956879"/>
            <a:ext cx="10410754" cy="2955942"/>
          </a:xfrm>
          <a:prstGeom prst="rect">
            <a:avLst/>
          </a:prstGeom>
          <a:noFill/>
          <a:ln/>
        </p:spPr>
        <p:txBody>
          <a:bodyPr wrap="square" lIns="0" tIns="0" rIns="0" bIns="0" rtlCol="0" anchor="t"/>
          <a:lstStyle/>
          <a:p>
            <a:pPr>
              <a:lnSpc>
                <a:spcPts val="3848"/>
              </a:lnSpc>
            </a:pPr>
            <a:r>
              <a:rPr lang="en-US" sz="2405" dirty="0">
                <a:solidFill>
                  <a:srgbClr val="15213F"/>
                </a:solidFill>
                <a:latin typeface="Roboto" pitchFamily="34" charset="0"/>
                <a:ea typeface="Roboto" pitchFamily="34" charset="-122"/>
                <a:cs typeface="Roboto" pitchFamily="34" charset="-120"/>
              </a:rPr>
              <a:t>This document presents a strategy for engaging and improving the quality of the Clinical Engineering team through training. The focus is on meeting the specific needs of employees, increasing technical knowledge and job satisfaction and thus ensuring safety in the use of equipment, benefiting users and patients.	</a:t>
            </a:r>
            <a:endParaRPr lang="en-US" sz="2405" dirty="0"/>
          </a:p>
        </p:txBody>
      </p:sp>
      <p:sp>
        <p:nvSpPr>
          <p:cNvPr id="5" name="Shape 2"/>
          <p:cNvSpPr/>
          <p:nvPr/>
        </p:nvSpPr>
        <p:spPr>
          <a:xfrm>
            <a:off x="8617251" y="9282111"/>
            <a:ext cx="492657" cy="492657"/>
          </a:xfrm>
          <a:prstGeom prst="roundRect">
            <a:avLst>
              <a:gd name="adj" fmla="val 25503939"/>
            </a:avLst>
          </a:prstGeom>
          <a:noFill/>
          <a:ln w="7620">
            <a:solidFill>
              <a:srgbClr val="FFFFFF"/>
            </a:solidFill>
            <a:prstDash val="solid"/>
          </a:ln>
        </p:spPr>
      </p:sp>
      <p:sp>
        <p:nvSpPr>
          <p:cNvPr id="7" name="Espaço Reservado para Texto 6">
            <a:extLst>
              <a:ext uri="{FF2B5EF4-FFF2-40B4-BE49-F238E27FC236}">
                <a16:creationId xmlns:a16="http://schemas.microsoft.com/office/drawing/2014/main" id="{D5F418F7-99CE-0CCC-3132-73163C317BCB}"/>
              </a:ext>
            </a:extLst>
          </p:cNvPr>
          <p:cNvSpPr>
            <a:spLocks noGrp="1"/>
          </p:cNvSpPr>
          <p:nvPr>
            <p:ph type="body" sz="quarter" idx="12"/>
          </p:nvPr>
        </p:nvSpPr>
        <p:spPr/>
        <p:txBody>
          <a:bodyPr/>
          <a:lstStyle/>
          <a:p>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 y="0"/>
            <a:ext cx="7539567" cy="11309350"/>
          </a:xfrm>
          <a:prstGeom prst="rect">
            <a:avLst/>
          </a:prstGeom>
        </p:spPr>
      </p:pic>
      <p:sp>
        <p:nvSpPr>
          <p:cNvPr id="3" name="Text 0"/>
          <p:cNvSpPr/>
          <p:nvPr/>
        </p:nvSpPr>
        <p:spPr>
          <a:xfrm>
            <a:off x="8679589" y="897778"/>
            <a:ext cx="10286076" cy="2035749"/>
          </a:xfrm>
          <a:prstGeom prst="rect">
            <a:avLst/>
          </a:prstGeom>
          <a:noFill/>
          <a:ln/>
        </p:spPr>
        <p:txBody>
          <a:bodyPr wrap="square" lIns="0" tIns="0" rIns="0" bIns="0" rtlCol="0" anchor="t"/>
          <a:lstStyle/>
          <a:p>
            <a:pPr>
              <a:lnSpc>
                <a:spcPts val="7970"/>
              </a:lnSpc>
            </a:pPr>
            <a:r>
              <a:rPr lang="en-US" sz="7200" b="1" dirty="0">
                <a:solidFill>
                  <a:srgbClr val="003050"/>
                </a:solidFill>
                <a:latin typeface="+mj-lt"/>
                <a:ea typeface="Roboto Slab" pitchFamily="34" charset="-122"/>
                <a:cs typeface="Roboto Slab" pitchFamily="34" charset="-120"/>
              </a:rPr>
              <a:t>Understanding Team Needs</a:t>
            </a:r>
            <a:endParaRPr lang="en-US" sz="7200" b="1" dirty="0">
              <a:solidFill>
                <a:srgbClr val="003050"/>
              </a:solidFill>
              <a:latin typeface="+mj-lt"/>
            </a:endParaRPr>
          </a:p>
        </p:txBody>
      </p:sp>
      <p:sp>
        <p:nvSpPr>
          <p:cNvPr id="4" name="Shape 1"/>
          <p:cNvSpPr/>
          <p:nvPr/>
        </p:nvSpPr>
        <p:spPr>
          <a:xfrm>
            <a:off x="8679589" y="3788272"/>
            <a:ext cx="732686" cy="732686"/>
          </a:xfrm>
          <a:prstGeom prst="roundRect">
            <a:avLst>
              <a:gd name="adj" fmla="val 6668"/>
            </a:avLst>
          </a:prstGeom>
          <a:solidFill>
            <a:srgbClr val="E9ECF2"/>
          </a:solidFill>
          <a:ln/>
        </p:spPr>
      </p:sp>
      <p:sp>
        <p:nvSpPr>
          <p:cNvPr id="5" name="Text 2"/>
          <p:cNvSpPr/>
          <p:nvPr/>
        </p:nvSpPr>
        <p:spPr>
          <a:xfrm>
            <a:off x="8945143" y="3910333"/>
            <a:ext cx="201415" cy="488567"/>
          </a:xfrm>
          <a:prstGeom prst="rect">
            <a:avLst/>
          </a:prstGeom>
          <a:noFill/>
          <a:ln/>
        </p:spPr>
        <p:txBody>
          <a:bodyPr wrap="none" lIns="0" tIns="0" rIns="0" bIns="0" rtlCol="0" anchor="t"/>
          <a:lstStyle/>
          <a:p>
            <a:pPr algn="ctr">
              <a:lnSpc>
                <a:spcPts val="3779"/>
              </a:lnSpc>
            </a:pPr>
            <a:r>
              <a:rPr lang="en-US" sz="3779" dirty="0">
                <a:solidFill>
                  <a:srgbClr val="15213F"/>
                </a:solidFill>
                <a:latin typeface="Roboto Slab" pitchFamily="34" charset="0"/>
                <a:ea typeface="Roboto Slab" pitchFamily="34" charset="-122"/>
                <a:cs typeface="Roboto Slab" pitchFamily="34" charset="-120"/>
              </a:rPr>
              <a:t>1</a:t>
            </a:r>
            <a:endParaRPr lang="en-US" sz="3779" dirty="0"/>
          </a:p>
        </p:txBody>
      </p:sp>
      <p:sp>
        <p:nvSpPr>
          <p:cNvPr id="6" name="Text 3"/>
          <p:cNvSpPr/>
          <p:nvPr/>
        </p:nvSpPr>
        <p:spPr>
          <a:xfrm>
            <a:off x="9737878" y="3788272"/>
            <a:ext cx="6049488" cy="508855"/>
          </a:xfrm>
          <a:prstGeom prst="rect">
            <a:avLst/>
          </a:prstGeom>
          <a:noFill/>
          <a:ln/>
        </p:spPr>
        <p:txBody>
          <a:bodyPr wrap="none" lIns="0" tIns="0" rIns="0" bIns="0" rtlCol="0" anchor="t"/>
          <a:lstStyle/>
          <a:p>
            <a:pPr>
              <a:lnSpc>
                <a:spcPts val="3985"/>
              </a:lnSpc>
            </a:pPr>
            <a:r>
              <a:rPr lang="en-US" sz="3161" dirty="0">
                <a:solidFill>
                  <a:srgbClr val="15213F"/>
                </a:solidFill>
                <a:latin typeface="Roboto Slab" pitchFamily="34" charset="0"/>
                <a:ea typeface="Roboto Slab" pitchFamily="34" charset="-122"/>
                <a:cs typeface="Roboto Slab" pitchFamily="34" charset="-120"/>
              </a:rPr>
              <a:t>Institutional Climate Survey</a:t>
            </a:r>
            <a:endParaRPr lang="en-US" sz="3161" dirty="0"/>
          </a:p>
        </p:txBody>
      </p:sp>
      <p:sp>
        <p:nvSpPr>
          <p:cNvPr id="7" name="Text 4"/>
          <p:cNvSpPr/>
          <p:nvPr/>
        </p:nvSpPr>
        <p:spPr>
          <a:xfrm>
            <a:off x="9737879" y="4492489"/>
            <a:ext cx="9227788" cy="1042253"/>
          </a:xfrm>
          <a:prstGeom prst="rect">
            <a:avLst/>
          </a:prstGeom>
          <a:noFill/>
          <a:ln/>
        </p:spPr>
        <p:txBody>
          <a:bodyPr wrap="square" lIns="0" tIns="0" rIns="0" bIns="0" rtlCol="0" anchor="t"/>
          <a:lstStyle/>
          <a:p>
            <a:pPr>
              <a:lnSpc>
                <a:spcPts val="4054"/>
              </a:lnSpc>
            </a:pPr>
            <a:r>
              <a:rPr lang="en-US" sz="2542" dirty="0">
                <a:solidFill>
                  <a:srgbClr val="15213F"/>
                </a:solidFill>
                <a:latin typeface="Roboto" pitchFamily="34" charset="0"/>
                <a:ea typeface="Roboto" pitchFamily="34" charset="-122"/>
                <a:cs typeface="Roboto" pitchFamily="34" charset="-120"/>
              </a:rPr>
              <a:t>Identification of areas for improvement in training strategies.</a:t>
            </a:r>
            <a:endParaRPr lang="en-US" sz="2542" dirty="0"/>
          </a:p>
        </p:txBody>
      </p:sp>
      <p:sp>
        <p:nvSpPr>
          <p:cNvPr id="8" name="Shape 5"/>
          <p:cNvSpPr/>
          <p:nvPr/>
        </p:nvSpPr>
        <p:spPr>
          <a:xfrm>
            <a:off x="8679589" y="6226688"/>
            <a:ext cx="732686" cy="732686"/>
          </a:xfrm>
          <a:prstGeom prst="roundRect">
            <a:avLst>
              <a:gd name="adj" fmla="val 6668"/>
            </a:avLst>
          </a:prstGeom>
          <a:solidFill>
            <a:srgbClr val="E9ECF2"/>
          </a:solidFill>
          <a:ln/>
        </p:spPr>
      </p:sp>
      <p:sp>
        <p:nvSpPr>
          <p:cNvPr id="9" name="Text 6"/>
          <p:cNvSpPr/>
          <p:nvPr/>
        </p:nvSpPr>
        <p:spPr>
          <a:xfrm>
            <a:off x="8910947" y="6348748"/>
            <a:ext cx="269808" cy="488567"/>
          </a:xfrm>
          <a:prstGeom prst="rect">
            <a:avLst/>
          </a:prstGeom>
          <a:noFill/>
          <a:ln/>
        </p:spPr>
        <p:txBody>
          <a:bodyPr wrap="none" lIns="0" tIns="0" rIns="0" bIns="0" rtlCol="0" anchor="t"/>
          <a:lstStyle/>
          <a:p>
            <a:pPr algn="ctr">
              <a:lnSpc>
                <a:spcPts val="3779"/>
              </a:lnSpc>
            </a:pPr>
            <a:r>
              <a:rPr lang="en-US" sz="3779" dirty="0">
                <a:solidFill>
                  <a:srgbClr val="15213F"/>
                </a:solidFill>
                <a:latin typeface="Roboto Slab" pitchFamily="34" charset="0"/>
                <a:ea typeface="Roboto Slab" pitchFamily="34" charset="-122"/>
                <a:cs typeface="Roboto Slab" pitchFamily="34" charset="-120"/>
              </a:rPr>
              <a:t>2</a:t>
            </a:r>
            <a:endParaRPr lang="en-US" sz="3779" dirty="0"/>
          </a:p>
        </p:txBody>
      </p:sp>
      <p:sp>
        <p:nvSpPr>
          <p:cNvPr id="10" name="Text 7"/>
          <p:cNvSpPr/>
          <p:nvPr/>
        </p:nvSpPr>
        <p:spPr>
          <a:xfrm>
            <a:off x="9737878" y="6226688"/>
            <a:ext cx="4071333" cy="508855"/>
          </a:xfrm>
          <a:prstGeom prst="rect">
            <a:avLst/>
          </a:prstGeom>
          <a:noFill/>
          <a:ln/>
        </p:spPr>
        <p:txBody>
          <a:bodyPr wrap="none" lIns="0" tIns="0" rIns="0" bIns="0" rtlCol="0" anchor="t"/>
          <a:lstStyle/>
          <a:p>
            <a:pPr>
              <a:lnSpc>
                <a:spcPts val="3985"/>
              </a:lnSpc>
            </a:pPr>
            <a:r>
              <a:rPr lang="en-US" sz="3161" dirty="0">
                <a:solidFill>
                  <a:srgbClr val="15213F"/>
                </a:solidFill>
                <a:latin typeface="Roboto Slab" pitchFamily="34" charset="0"/>
                <a:ea typeface="Roboto Slab" pitchFamily="34" charset="-122"/>
                <a:cs typeface="Roboto Slab" pitchFamily="34" charset="-120"/>
              </a:rPr>
              <a:t>VOC Methodology</a:t>
            </a:r>
            <a:endParaRPr lang="en-US" sz="3161" dirty="0"/>
          </a:p>
        </p:txBody>
      </p:sp>
      <p:sp>
        <p:nvSpPr>
          <p:cNvPr id="11" name="Text 8"/>
          <p:cNvSpPr/>
          <p:nvPr/>
        </p:nvSpPr>
        <p:spPr>
          <a:xfrm>
            <a:off x="9737879" y="6930905"/>
            <a:ext cx="9227788" cy="1042253"/>
          </a:xfrm>
          <a:prstGeom prst="rect">
            <a:avLst/>
          </a:prstGeom>
          <a:noFill/>
          <a:ln/>
        </p:spPr>
        <p:txBody>
          <a:bodyPr wrap="square" lIns="0" tIns="0" rIns="0" bIns="0" rtlCol="0" anchor="t"/>
          <a:lstStyle/>
          <a:p>
            <a:pPr>
              <a:lnSpc>
                <a:spcPts val="4054"/>
              </a:lnSpc>
            </a:pPr>
            <a:r>
              <a:rPr lang="en-US" sz="2542" dirty="0">
                <a:solidFill>
                  <a:srgbClr val="15213F"/>
                </a:solidFill>
                <a:latin typeface="Roboto" pitchFamily="34" charset="0"/>
                <a:ea typeface="Roboto" pitchFamily="34" charset="-122"/>
                <a:cs typeface="Roboto" pitchFamily="34" charset="-120"/>
              </a:rPr>
              <a:t>Gathering information about the actual training needs of the team.</a:t>
            </a:r>
            <a:endParaRPr lang="en-US" sz="2542" dirty="0"/>
          </a:p>
        </p:txBody>
      </p:sp>
      <p:sp>
        <p:nvSpPr>
          <p:cNvPr id="12" name="Shape 9"/>
          <p:cNvSpPr/>
          <p:nvPr/>
        </p:nvSpPr>
        <p:spPr>
          <a:xfrm>
            <a:off x="8679589" y="8665103"/>
            <a:ext cx="732686" cy="732686"/>
          </a:xfrm>
          <a:prstGeom prst="roundRect">
            <a:avLst>
              <a:gd name="adj" fmla="val 6668"/>
            </a:avLst>
          </a:prstGeom>
          <a:solidFill>
            <a:srgbClr val="E9ECF2"/>
          </a:solidFill>
          <a:ln/>
        </p:spPr>
      </p:sp>
      <p:sp>
        <p:nvSpPr>
          <p:cNvPr id="13" name="Text 10"/>
          <p:cNvSpPr/>
          <p:nvPr/>
        </p:nvSpPr>
        <p:spPr>
          <a:xfrm>
            <a:off x="8913892" y="8787163"/>
            <a:ext cx="263918" cy="488567"/>
          </a:xfrm>
          <a:prstGeom prst="rect">
            <a:avLst/>
          </a:prstGeom>
          <a:noFill/>
          <a:ln/>
        </p:spPr>
        <p:txBody>
          <a:bodyPr wrap="none" lIns="0" tIns="0" rIns="0" bIns="0" rtlCol="0" anchor="t"/>
          <a:lstStyle/>
          <a:p>
            <a:pPr algn="ctr">
              <a:lnSpc>
                <a:spcPts val="3779"/>
              </a:lnSpc>
            </a:pPr>
            <a:r>
              <a:rPr lang="en-US" sz="3779" dirty="0">
                <a:solidFill>
                  <a:srgbClr val="15213F"/>
                </a:solidFill>
                <a:latin typeface="Roboto Slab" pitchFamily="34" charset="0"/>
                <a:ea typeface="Roboto Slab" pitchFamily="34" charset="-122"/>
                <a:cs typeface="Roboto Slab" pitchFamily="34" charset="-120"/>
              </a:rPr>
              <a:t>3</a:t>
            </a:r>
            <a:endParaRPr lang="en-US" sz="3779" dirty="0"/>
          </a:p>
        </p:txBody>
      </p:sp>
      <p:sp>
        <p:nvSpPr>
          <p:cNvPr id="14" name="Text 11"/>
          <p:cNvSpPr/>
          <p:nvPr/>
        </p:nvSpPr>
        <p:spPr>
          <a:xfrm>
            <a:off x="9737878" y="8555758"/>
            <a:ext cx="5245628" cy="508855"/>
          </a:xfrm>
          <a:prstGeom prst="rect">
            <a:avLst/>
          </a:prstGeom>
          <a:noFill/>
          <a:ln/>
        </p:spPr>
        <p:txBody>
          <a:bodyPr wrap="none" lIns="0" tIns="0" rIns="0" bIns="0" rtlCol="0" anchor="t"/>
          <a:lstStyle/>
          <a:p>
            <a:pPr>
              <a:lnSpc>
                <a:spcPts val="3985"/>
              </a:lnSpc>
            </a:pPr>
            <a:r>
              <a:rPr lang="en-US" sz="3161" dirty="0">
                <a:solidFill>
                  <a:srgbClr val="15213F"/>
                </a:solidFill>
                <a:latin typeface="Roboto Slab" pitchFamily="34" charset="0"/>
                <a:ea typeface="Roboto Slab" pitchFamily="34" charset="-122"/>
                <a:cs typeface="Roboto Slab" pitchFamily="34" charset="-120"/>
              </a:rPr>
              <a:t>Interviews and Questionnaires</a:t>
            </a:r>
            <a:endParaRPr lang="en-US" sz="3161" dirty="0"/>
          </a:p>
        </p:txBody>
      </p:sp>
      <p:sp>
        <p:nvSpPr>
          <p:cNvPr id="15" name="Text 12"/>
          <p:cNvSpPr/>
          <p:nvPr/>
        </p:nvSpPr>
        <p:spPr>
          <a:xfrm>
            <a:off x="9737877" y="8985226"/>
            <a:ext cx="9227788" cy="1042253"/>
          </a:xfrm>
          <a:prstGeom prst="rect">
            <a:avLst/>
          </a:prstGeom>
          <a:noFill/>
          <a:ln/>
        </p:spPr>
        <p:txBody>
          <a:bodyPr wrap="square" lIns="0" tIns="0" rIns="0" bIns="0" rtlCol="0" anchor="t"/>
          <a:lstStyle/>
          <a:p>
            <a:pPr>
              <a:lnSpc>
                <a:spcPts val="4054"/>
              </a:lnSpc>
            </a:pPr>
            <a:r>
              <a:rPr lang="en-US" sz="2542">
                <a:solidFill>
                  <a:srgbClr val="15213F"/>
                </a:solidFill>
                <a:latin typeface="Roboto" pitchFamily="34" charset="0"/>
                <a:ea typeface="Roboto" pitchFamily="34" charset="-122"/>
                <a:cs typeface="Roboto" pitchFamily="34" charset="-120"/>
              </a:rPr>
              <a:t>Evaluation of current knowledge about equipment, routines and processes.</a:t>
            </a:r>
            <a:endParaRPr lang="en-US" sz="2542" dirty="0"/>
          </a:p>
        </p:txBody>
      </p:sp>
      <p:sp>
        <p:nvSpPr>
          <p:cNvPr id="17" name="Espaço Reservado para Texto 16">
            <a:extLst>
              <a:ext uri="{FF2B5EF4-FFF2-40B4-BE49-F238E27FC236}">
                <a16:creationId xmlns:a16="http://schemas.microsoft.com/office/drawing/2014/main" id="{F6832F29-154A-BD04-E78D-844C7C6B4364}"/>
              </a:ext>
            </a:extLst>
          </p:cNvPr>
          <p:cNvSpPr>
            <a:spLocks noGrp="1"/>
          </p:cNvSpPr>
          <p:nvPr>
            <p:ph type="body" sz="quarter" idx="10"/>
          </p:nvPr>
        </p:nvSpPr>
        <p:spPr/>
        <p:txBody>
          <a:bodyPr/>
          <a:lstStyle/>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 y="0"/>
            <a:ext cx="7539567" cy="11309350"/>
          </a:xfrm>
          <a:prstGeom prst="rect">
            <a:avLst/>
          </a:prstGeom>
        </p:spPr>
      </p:pic>
      <p:sp>
        <p:nvSpPr>
          <p:cNvPr id="5" name="Text 2"/>
          <p:cNvSpPr/>
          <p:nvPr/>
        </p:nvSpPr>
        <p:spPr>
          <a:xfrm>
            <a:off x="10636384" y="956189"/>
            <a:ext cx="6179729" cy="492003"/>
          </a:xfrm>
          <a:prstGeom prst="rect">
            <a:avLst/>
          </a:prstGeom>
          <a:noFill/>
          <a:ln/>
        </p:spPr>
        <p:txBody>
          <a:bodyPr wrap="none" lIns="0" tIns="0" rIns="0" bIns="0" rtlCol="0" anchor="t"/>
          <a:lstStyle/>
          <a:p>
            <a:pPr>
              <a:lnSpc>
                <a:spcPts val="3848"/>
              </a:lnSpc>
            </a:pPr>
            <a:r>
              <a:rPr lang="en-US" sz="3092">
                <a:solidFill>
                  <a:schemeClr val="bg1">
                    <a:lumMod val="85000"/>
                  </a:schemeClr>
                </a:solidFill>
                <a:latin typeface="Roboto Slab" pitchFamily="34" charset="0"/>
                <a:ea typeface="Roboto Slab" pitchFamily="34" charset="-122"/>
                <a:cs typeface="Roboto Slab" pitchFamily="34" charset="-120"/>
              </a:rPr>
              <a:t>Increased Team Satisfaction</a:t>
            </a:r>
            <a:endParaRPr lang="en-US" sz="3092" dirty="0">
              <a:solidFill>
                <a:schemeClr val="bg1">
                  <a:lumMod val="85000"/>
                </a:schemeClr>
              </a:solidFill>
            </a:endParaRPr>
          </a:p>
        </p:txBody>
      </p:sp>
      <p:sp>
        <p:nvSpPr>
          <p:cNvPr id="6" name="Text 3"/>
          <p:cNvSpPr/>
          <p:nvPr/>
        </p:nvSpPr>
        <p:spPr>
          <a:xfrm>
            <a:off x="10328929" y="1641391"/>
            <a:ext cx="9059874" cy="1185058"/>
          </a:xfrm>
          <a:prstGeom prst="rect">
            <a:avLst/>
          </a:prstGeom>
          <a:noFill/>
          <a:ln/>
        </p:spPr>
        <p:txBody>
          <a:bodyPr wrap="square" lIns="0" tIns="0" rIns="0" bIns="0" rtlCol="0" anchor="t"/>
          <a:lstStyle/>
          <a:p>
            <a:pPr>
              <a:lnSpc>
                <a:spcPts val="3916"/>
              </a:lnSpc>
            </a:pPr>
            <a:r>
              <a:rPr lang="en-US" sz="2474">
                <a:solidFill>
                  <a:schemeClr val="bg1">
                    <a:lumMod val="85000"/>
                  </a:schemeClr>
                </a:solidFill>
                <a:latin typeface="Roboto" pitchFamily="34" charset="0"/>
                <a:ea typeface="Roboto" pitchFamily="34" charset="-122"/>
                <a:cs typeface="Roboto" pitchFamily="34" charset="-120"/>
              </a:rPr>
              <a:t>Improved perception of knowledge and skills in relation to equipment.</a:t>
            </a:r>
            <a:endParaRPr lang="en-US" sz="2474" dirty="0">
              <a:solidFill>
                <a:schemeClr val="bg1">
                  <a:lumMod val="85000"/>
                </a:schemeClr>
              </a:solidFill>
            </a:endParaRPr>
          </a:p>
        </p:txBody>
      </p:sp>
      <p:sp>
        <p:nvSpPr>
          <p:cNvPr id="8" name="Text 5"/>
          <p:cNvSpPr/>
          <p:nvPr/>
        </p:nvSpPr>
        <p:spPr>
          <a:xfrm>
            <a:off x="10636384" y="3838238"/>
            <a:ext cx="5343635" cy="492003"/>
          </a:xfrm>
          <a:prstGeom prst="rect">
            <a:avLst/>
          </a:prstGeom>
          <a:noFill/>
          <a:ln/>
        </p:spPr>
        <p:txBody>
          <a:bodyPr wrap="none" lIns="0" tIns="0" rIns="0" bIns="0" rtlCol="0" anchor="t"/>
          <a:lstStyle/>
          <a:p>
            <a:pPr>
              <a:lnSpc>
                <a:spcPts val="3848"/>
              </a:lnSpc>
            </a:pPr>
            <a:r>
              <a:rPr lang="en-US" sz="3092">
                <a:solidFill>
                  <a:schemeClr val="bg1">
                    <a:lumMod val="85000"/>
                  </a:schemeClr>
                </a:solidFill>
                <a:latin typeface="Roboto Slab" pitchFamily="34" charset="0"/>
                <a:ea typeface="Roboto Slab" pitchFamily="34" charset="-122"/>
                <a:cs typeface="Roboto Slab" pitchFamily="34" charset="-120"/>
              </a:rPr>
              <a:t>Feedback and Data Analysis</a:t>
            </a:r>
            <a:endParaRPr lang="en-US" sz="3092" dirty="0">
              <a:solidFill>
                <a:schemeClr val="bg1">
                  <a:lumMod val="85000"/>
                </a:schemeClr>
              </a:solidFill>
            </a:endParaRPr>
          </a:p>
        </p:txBody>
      </p:sp>
      <p:sp>
        <p:nvSpPr>
          <p:cNvPr id="9" name="Text 6"/>
          <p:cNvSpPr/>
          <p:nvPr/>
        </p:nvSpPr>
        <p:spPr>
          <a:xfrm>
            <a:off x="10328929" y="4666594"/>
            <a:ext cx="8764890" cy="1390500"/>
          </a:xfrm>
          <a:prstGeom prst="rect">
            <a:avLst/>
          </a:prstGeom>
          <a:noFill/>
          <a:ln/>
        </p:spPr>
        <p:txBody>
          <a:bodyPr wrap="square" lIns="0" tIns="0" rIns="0" bIns="0" rtlCol="0" anchor="t"/>
          <a:lstStyle/>
          <a:p>
            <a:pPr>
              <a:lnSpc>
                <a:spcPts val="3916"/>
              </a:lnSpc>
            </a:pPr>
            <a:r>
              <a:rPr lang="en-US" sz="2474">
                <a:solidFill>
                  <a:schemeClr val="bg1">
                    <a:lumMod val="85000"/>
                  </a:schemeClr>
                </a:solidFill>
                <a:latin typeface="Roboto" pitchFamily="34" charset="0"/>
                <a:ea typeface="Roboto" pitchFamily="34" charset="-122"/>
                <a:cs typeface="Roboto" pitchFamily="34" charset="-120"/>
              </a:rPr>
              <a:t>Collecting continuous feedback to identify areas for improvement and adjust trainings.</a:t>
            </a:r>
            <a:endParaRPr lang="en-US" sz="2474" dirty="0">
              <a:solidFill>
                <a:schemeClr val="bg1">
                  <a:lumMod val="85000"/>
                </a:schemeClr>
              </a:solidFill>
            </a:endParaRPr>
          </a:p>
        </p:txBody>
      </p:sp>
      <p:sp>
        <p:nvSpPr>
          <p:cNvPr id="11" name="Text 8"/>
          <p:cNvSpPr/>
          <p:nvPr/>
        </p:nvSpPr>
        <p:spPr>
          <a:xfrm>
            <a:off x="10524691" y="6867335"/>
            <a:ext cx="4186684" cy="492003"/>
          </a:xfrm>
          <a:prstGeom prst="rect">
            <a:avLst/>
          </a:prstGeom>
          <a:noFill/>
          <a:ln/>
        </p:spPr>
        <p:txBody>
          <a:bodyPr wrap="none" lIns="0" tIns="0" rIns="0" bIns="0" rtlCol="0" anchor="t"/>
          <a:lstStyle/>
          <a:p>
            <a:pPr>
              <a:lnSpc>
                <a:spcPts val="3848"/>
              </a:lnSpc>
            </a:pPr>
            <a:r>
              <a:rPr lang="en-US" sz="3092">
                <a:solidFill>
                  <a:schemeClr val="bg1">
                    <a:lumMod val="85000"/>
                  </a:schemeClr>
                </a:solidFill>
                <a:latin typeface="Roboto Slab" pitchFamily="34" charset="0"/>
                <a:ea typeface="Roboto Slab" pitchFamily="34" charset="-122"/>
                <a:cs typeface="Roboto Slab" pitchFamily="34" charset="-120"/>
              </a:rPr>
              <a:t>Ongoing Training</a:t>
            </a:r>
            <a:endParaRPr lang="en-US" sz="3092" dirty="0">
              <a:solidFill>
                <a:schemeClr val="bg1">
                  <a:lumMod val="85000"/>
                </a:schemeClr>
              </a:solidFill>
            </a:endParaRPr>
          </a:p>
        </p:txBody>
      </p:sp>
      <p:sp>
        <p:nvSpPr>
          <p:cNvPr id="12" name="Text 9"/>
          <p:cNvSpPr/>
          <p:nvPr/>
        </p:nvSpPr>
        <p:spPr>
          <a:xfrm>
            <a:off x="10328930" y="7542515"/>
            <a:ext cx="8764889" cy="1840174"/>
          </a:xfrm>
          <a:prstGeom prst="rect">
            <a:avLst/>
          </a:prstGeom>
          <a:noFill/>
          <a:ln/>
        </p:spPr>
        <p:txBody>
          <a:bodyPr wrap="square" lIns="0" tIns="0" rIns="0" bIns="0" rtlCol="0" anchor="t"/>
          <a:lstStyle/>
          <a:p>
            <a:pPr>
              <a:lnSpc>
                <a:spcPts val="3916"/>
              </a:lnSpc>
            </a:pPr>
            <a:r>
              <a:rPr lang="en-US" sz="2474">
                <a:solidFill>
                  <a:schemeClr val="bg1">
                    <a:lumMod val="85000"/>
                  </a:schemeClr>
                </a:solidFill>
                <a:latin typeface="Roboto" pitchFamily="34" charset="0"/>
                <a:ea typeface="Roboto" pitchFamily="34" charset="-122"/>
                <a:cs typeface="Roboto" pitchFamily="34" charset="-120"/>
              </a:rPr>
              <a:t>Implementing regular training programs to keep staff up to date.</a:t>
            </a:r>
            <a:endParaRPr lang="en-US" sz="2474" dirty="0">
              <a:solidFill>
                <a:schemeClr val="bg1">
                  <a:lumMod val="85000"/>
                </a:schemeClr>
              </a:solidFill>
            </a:endParaRPr>
          </a:p>
        </p:txBody>
      </p:sp>
      <p:sp>
        <p:nvSpPr>
          <p:cNvPr id="13" name="Título 12">
            <a:extLst>
              <a:ext uri="{FF2B5EF4-FFF2-40B4-BE49-F238E27FC236}">
                <a16:creationId xmlns:a16="http://schemas.microsoft.com/office/drawing/2014/main" id="{11009FFF-5DE8-2387-40D9-49B6B9B7B6C1}"/>
              </a:ext>
            </a:extLst>
          </p:cNvPr>
          <p:cNvSpPr>
            <a:spLocks noGrp="1"/>
          </p:cNvSpPr>
          <p:nvPr>
            <p:ph type="title"/>
          </p:nvPr>
        </p:nvSpPr>
        <p:spPr>
          <a:xfrm>
            <a:off x="0" y="250891"/>
            <a:ext cx="10328929" cy="1390500"/>
          </a:xfrm>
        </p:spPr>
        <p:txBody>
          <a:bodyPr/>
          <a:lstStyle/>
          <a:p>
            <a:r>
              <a:rPr lang="en-US" sz="7200">
                <a:ea typeface="Roboto Slab" pitchFamily="34" charset="-122"/>
                <a:cs typeface="Roboto Slab" pitchFamily="34" charset="-120"/>
              </a:rPr>
              <a:t>Defining Objectives and Goals</a:t>
            </a:r>
            <a:endParaRPr lang="pt-BR" dirty="0"/>
          </a:p>
        </p:txBody>
      </p:sp>
      <p:sp>
        <p:nvSpPr>
          <p:cNvPr id="14" name="Espaço Reservado para Texto 13">
            <a:extLst>
              <a:ext uri="{FF2B5EF4-FFF2-40B4-BE49-F238E27FC236}">
                <a16:creationId xmlns:a16="http://schemas.microsoft.com/office/drawing/2014/main" id="{90641A65-435F-5A67-435E-268C373DFEE7}"/>
              </a:ext>
            </a:extLst>
          </p:cNvPr>
          <p:cNvSpPr>
            <a:spLocks noGrp="1"/>
          </p:cNvSpPr>
          <p:nvPr>
            <p:ph type="body" sz="quarter" idx="10"/>
          </p:nvPr>
        </p:nvSpPr>
        <p:spPr/>
        <p:txBody>
          <a:bodyPr/>
          <a:lstStyle/>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022216" y="1463082"/>
            <a:ext cx="10376068" cy="912504"/>
          </a:xfrm>
          <a:prstGeom prst="rect">
            <a:avLst/>
          </a:prstGeom>
          <a:noFill/>
          <a:ln/>
        </p:spPr>
        <p:txBody>
          <a:bodyPr wrap="none" lIns="0" tIns="0" rIns="0" bIns="0" rtlCol="0" anchor="t"/>
          <a:lstStyle/>
          <a:p>
            <a:pPr>
              <a:lnSpc>
                <a:spcPts val="7146"/>
              </a:lnSpc>
            </a:pPr>
            <a:r>
              <a:rPr lang="en-US" sz="7200" b="1">
                <a:solidFill>
                  <a:srgbClr val="003050"/>
                </a:solidFill>
                <a:latin typeface="+mj-lt"/>
                <a:ea typeface="Roboto Slab" pitchFamily="34" charset="-122"/>
                <a:cs typeface="Roboto Slab" pitchFamily="34" charset="-120"/>
              </a:rPr>
              <a:t>Methodology and Implementation</a:t>
            </a:r>
            <a:endParaRPr lang="en-US" sz="7200" b="1" dirty="0">
              <a:solidFill>
                <a:srgbClr val="003050"/>
              </a:solidFill>
              <a:latin typeface="+mj-lt"/>
            </a:endParaRPr>
          </a:p>
        </p:txBody>
      </p:sp>
      <p:sp>
        <p:nvSpPr>
          <p:cNvPr id="4" name="Shape 1"/>
          <p:cNvSpPr/>
          <p:nvPr/>
        </p:nvSpPr>
        <p:spPr>
          <a:xfrm>
            <a:off x="1444518" y="2813594"/>
            <a:ext cx="31415" cy="7032674"/>
          </a:xfrm>
          <a:prstGeom prst="roundRect">
            <a:avLst>
              <a:gd name="adj" fmla="val 139450"/>
            </a:avLst>
          </a:prstGeom>
          <a:solidFill>
            <a:srgbClr val="CFD2D8"/>
          </a:solidFill>
          <a:ln/>
        </p:spPr>
      </p:sp>
      <p:sp>
        <p:nvSpPr>
          <p:cNvPr id="5" name="Shape 2"/>
          <p:cNvSpPr/>
          <p:nvPr/>
        </p:nvSpPr>
        <p:spPr>
          <a:xfrm>
            <a:off x="1757357" y="3454981"/>
            <a:ext cx="1022128" cy="31415"/>
          </a:xfrm>
          <a:prstGeom prst="roundRect">
            <a:avLst>
              <a:gd name="adj" fmla="val 139450"/>
            </a:avLst>
          </a:prstGeom>
          <a:solidFill>
            <a:srgbClr val="CFD2D8"/>
          </a:solidFill>
          <a:ln/>
        </p:spPr>
      </p:sp>
      <p:sp>
        <p:nvSpPr>
          <p:cNvPr id="6" name="Shape 3"/>
          <p:cNvSpPr/>
          <p:nvPr/>
        </p:nvSpPr>
        <p:spPr>
          <a:xfrm>
            <a:off x="1131678" y="3142141"/>
            <a:ext cx="657094" cy="657094"/>
          </a:xfrm>
          <a:prstGeom prst="roundRect">
            <a:avLst>
              <a:gd name="adj" fmla="val 6667"/>
            </a:avLst>
          </a:prstGeom>
          <a:solidFill>
            <a:srgbClr val="E9ECF2"/>
          </a:solidFill>
          <a:ln/>
        </p:spPr>
      </p:sp>
      <p:sp>
        <p:nvSpPr>
          <p:cNvPr id="7" name="Text 4"/>
          <p:cNvSpPr/>
          <p:nvPr/>
        </p:nvSpPr>
        <p:spPr>
          <a:xfrm>
            <a:off x="1369908" y="3251602"/>
            <a:ext cx="180635" cy="438008"/>
          </a:xfrm>
          <a:prstGeom prst="rect">
            <a:avLst/>
          </a:prstGeom>
          <a:noFill/>
          <a:ln/>
        </p:spPr>
        <p:txBody>
          <a:bodyPr wrap="none" lIns="0" tIns="0" rIns="0" bIns="0" rtlCol="0" anchor="t"/>
          <a:lstStyle/>
          <a:p>
            <a:pPr algn="ctr">
              <a:lnSpc>
                <a:spcPts val="3435"/>
              </a:lnSpc>
            </a:pPr>
            <a:r>
              <a:rPr lang="en-US" sz="3435" dirty="0">
                <a:solidFill>
                  <a:srgbClr val="15213F"/>
                </a:solidFill>
                <a:latin typeface="Roboto Slab" pitchFamily="34" charset="0"/>
                <a:ea typeface="Roboto Slab" pitchFamily="34" charset="-122"/>
                <a:cs typeface="Roboto Slab" pitchFamily="34" charset="-120"/>
              </a:rPr>
              <a:t>1</a:t>
            </a:r>
            <a:endParaRPr lang="en-US" sz="3435" dirty="0"/>
          </a:p>
        </p:txBody>
      </p:sp>
      <p:sp>
        <p:nvSpPr>
          <p:cNvPr id="8" name="Text 5"/>
          <p:cNvSpPr/>
          <p:nvPr/>
        </p:nvSpPr>
        <p:spPr>
          <a:xfrm>
            <a:off x="3066474" y="3105489"/>
            <a:ext cx="3841448" cy="456170"/>
          </a:xfrm>
          <a:prstGeom prst="rect">
            <a:avLst/>
          </a:prstGeom>
          <a:noFill/>
          <a:ln/>
        </p:spPr>
        <p:txBody>
          <a:bodyPr wrap="none" lIns="0" tIns="0" rIns="0" bIns="0" rtlCol="0" anchor="t"/>
          <a:lstStyle/>
          <a:p>
            <a:pPr>
              <a:lnSpc>
                <a:spcPts val="3573"/>
              </a:lnSpc>
            </a:pPr>
            <a:r>
              <a:rPr lang="en-US" sz="2817">
                <a:solidFill>
                  <a:srgbClr val="15213F"/>
                </a:solidFill>
                <a:latin typeface="Roboto Slab" pitchFamily="34" charset="0"/>
                <a:ea typeface="Roboto Slab" pitchFamily="34" charset="-122"/>
                <a:cs typeface="Roboto Slab" pitchFamily="34" charset="-120"/>
              </a:rPr>
              <a:t>Initial Phase: Evaluation</a:t>
            </a:r>
            <a:endParaRPr lang="en-US" sz="2817" dirty="0"/>
          </a:p>
        </p:txBody>
      </p:sp>
      <p:sp>
        <p:nvSpPr>
          <p:cNvPr id="9" name="Text 6"/>
          <p:cNvSpPr/>
          <p:nvPr/>
        </p:nvSpPr>
        <p:spPr>
          <a:xfrm>
            <a:off x="3066473" y="3736733"/>
            <a:ext cx="8477431" cy="934592"/>
          </a:xfrm>
          <a:prstGeom prst="rect">
            <a:avLst/>
          </a:prstGeom>
          <a:noFill/>
          <a:ln/>
        </p:spPr>
        <p:txBody>
          <a:bodyPr wrap="square" lIns="0" tIns="0" rIns="0" bIns="0" rtlCol="0" anchor="t"/>
          <a:lstStyle/>
          <a:p>
            <a:pPr>
              <a:lnSpc>
                <a:spcPts val="3642"/>
              </a:lnSpc>
            </a:pPr>
            <a:r>
              <a:rPr lang="en-US" sz="2267">
                <a:solidFill>
                  <a:srgbClr val="15213F"/>
                </a:solidFill>
                <a:latin typeface="Roboto" pitchFamily="34" charset="0"/>
                <a:ea typeface="Roboto" pitchFamily="34" charset="-122"/>
                <a:cs typeface="Roboto" pitchFamily="34" charset="-120"/>
              </a:rPr>
              <a:t>Individual interviews to identify employees' level of knowledge about equipment, routines, and processes.</a:t>
            </a:r>
            <a:endParaRPr lang="en-US" sz="2267" dirty="0"/>
          </a:p>
        </p:txBody>
      </p:sp>
      <p:sp>
        <p:nvSpPr>
          <p:cNvPr id="10" name="Shape 7"/>
          <p:cNvSpPr/>
          <p:nvPr/>
        </p:nvSpPr>
        <p:spPr>
          <a:xfrm>
            <a:off x="1757357" y="5896503"/>
            <a:ext cx="1022128" cy="31415"/>
          </a:xfrm>
          <a:prstGeom prst="roundRect">
            <a:avLst>
              <a:gd name="adj" fmla="val 139450"/>
            </a:avLst>
          </a:prstGeom>
          <a:solidFill>
            <a:srgbClr val="CFD2D8"/>
          </a:solidFill>
          <a:ln/>
        </p:spPr>
      </p:sp>
      <p:sp>
        <p:nvSpPr>
          <p:cNvPr id="11" name="Shape 8"/>
          <p:cNvSpPr/>
          <p:nvPr/>
        </p:nvSpPr>
        <p:spPr>
          <a:xfrm>
            <a:off x="1131678" y="5583665"/>
            <a:ext cx="657094" cy="657094"/>
          </a:xfrm>
          <a:prstGeom prst="roundRect">
            <a:avLst>
              <a:gd name="adj" fmla="val 6667"/>
            </a:avLst>
          </a:prstGeom>
          <a:solidFill>
            <a:srgbClr val="E9ECF2"/>
          </a:solidFill>
          <a:ln/>
        </p:spPr>
      </p:sp>
      <p:sp>
        <p:nvSpPr>
          <p:cNvPr id="12" name="Text 9"/>
          <p:cNvSpPr/>
          <p:nvPr/>
        </p:nvSpPr>
        <p:spPr>
          <a:xfrm>
            <a:off x="1339148" y="5693126"/>
            <a:ext cx="241992" cy="438008"/>
          </a:xfrm>
          <a:prstGeom prst="rect">
            <a:avLst/>
          </a:prstGeom>
          <a:noFill/>
          <a:ln/>
        </p:spPr>
        <p:txBody>
          <a:bodyPr wrap="none" lIns="0" tIns="0" rIns="0" bIns="0" rtlCol="0" anchor="t"/>
          <a:lstStyle/>
          <a:p>
            <a:pPr algn="ctr">
              <a:lnSpc>
                <a:spcPts val="3435"/>
              </a:lnSpc>
            </a:pPr>
            <a:r>
              <a:rPr lang="en-US" sz="3435" dirty="0">
                <a:solidFill>
                  <a:srgbClr val="15213F"/>
                </a:solidFill>
                <a:latin typeface="Roboto Slab" pitchFamily="34" charset="0"/>
                <a:ea typeface="Roboto Slab" pitchFamily="34" charset="-122"/>
                <a:cs typeface="Roboto Slab" pitchFamily="34" charset="-120"/>
              </a:rPr>
              <a:t>2</a:t>
            </a:r>
            <a:endParaRPr lang="en-US" sz="3435" dirty="0"/>
          </a:p>
        </p:txBody>
      </p:sp>
      <p:sp>
        <p:nvSpPr>
          <p:cNvPr id="13" name="Text 10"/>
          <p:cNvSpPr/>
          <p:nvPr/>
        </p:nvSpPr>
        <p:spPr>
          <a:xfrm>
            <a:off x="3066473" y="5547014"/>
            <a:ext cx="4828071" cy="456170"/>
          </a:xfrm>
          <a:prstGeom prst="rect">
            <a:avLst/>
          </a:prstGeom>
          <a:noFill/>
          <a:ln/>
        </p:spPr>
        <p:txBody>
          <a:bodyPr wrap="none" lIns="0" tIns="0" rIns="0" bIns="0" rtlCol="0" anchor="t"/>
          <a:lstStyle/>
          <a:p>
            <a:pPr>
              <a:lnSpc>
                <a:spcPts val="3573"/>
              </a:lnSpc>
            </a:pPr>
            <a:r>
              <a:rPr lang="en-US" sz="2817">
                <a:solidFill>
                  <a:srgbClr val="15213F"/>
                </a:solidFill>
                <a:latin typeface="Roboto Slab" pitchFamily="34" charset="0"/>
                <a:ea typeface="Roboto Slab" pitchFamily="34" charset="-122"/>
                <a:cs typeface="Roboto Slab" pitchFamily="34" charset="-120"/>
              </a:rPr>
              <a:t>Basic Training Phase</a:t>
            </a:r>
            <a:endParaRPr lang="en-US" sz="2817" dirty="0"/>
          </a:p>
        </p:txBody>
      </p:sp>
      <p:sp>
        <p:nvSpPr>
          <p:cNvPr id="14" name="Text 11"/>
          <p:cNvSpPr/>
          <p:nvPr/>
        </p:nvSpPr>
        <p:spPr>
          <a:xfrm>
            <a:off x="3066473" y="6178257"/>
            <a:ext cx="8477431" cy="934592"/>
          </a:xfrm>
          <a:prstGeom prst="rect">
            <a:avLst/>
          </a:prstGeom>
          <a:noFill/>
          <a:ln/>
        </p:spPr>
        <p:txBody>
          <a:bodyPr wrap="square" lIns="0" tIns="0" rIns="0" bIns="0" rtlCol="0" anchor="t"/>
          <a:lstStyle/>
          <a:p>
            <a:pPr>
              <a:lnSpc>
                <a:spcPts val="3642"/>
              </a:lnSpc>
            </a:pPr>
            <a:r>
              <a:rPr lang="en-US" sz="2267">
                <a:solidFill>
                  <a:srgbClr val="15213F"/>
                </a:solidFill>
                <a:latin typeface="Roboto" pitchFamily="34" charset="0"/>
                <a:ea typeface="Roboto" pitchFamily="34" charset="-122"/>
                <a:cs typeface="Roboto" pitchFamily="34" charset="-120"/>
              </a:rPr>
              <a:t>Implementation of training for areas with a higher rate of need for basic knowledge.</a:t>
            </a:r>
            <a:endParaRPr lang="en-US" sz="2267" dirty="0"/>
          </a:p>
        </p:txBody>
      </p:sp>
      <p:sp>
        <p:nvSpPr>
          <p:cNvPr id="15" name="Shape 12"/>
          <p:cNvSpPr/>
          <p:nvPr/>
        </p:nvSpPr>
        <p:spPr>
          <a:xfrm>
            <a:off x="1757357" y="8338028"/>
            <a:ext cx="1022128" cy="31415"/>
          </a:xfrm>
          <a:prstGeom prst="roundRect">
            <a:avLst>
              <a:gd name="adj" fmla="val 139450"/>
            </a:avLst>
          </a:prstGeom>
          <a:solidFill>
            <a:srgbClr val="CFD2D8"/>
          </a:solidFill>
          <a:ln/>
        </p:spPr>
      </p:sp>
      <p:sp>
        <p:nvSpPr>
          <p:cNvPr id="16" name="Shape 13"/>
          <p:cNvSpPr/>
          <p:nvPr/>
        </p:nvSpPr>
        <p:spPr>
          <a:xfrm>
            <a:off x="1131678" y="8025190"/>
            <a:ext cx="657094" cy="657094"/>
          </a:xfrm>
          <a:prstGeom prst="roundRect">
            <a:avLst>
              <a:gd name="adj" fmla="val 6667"/>
            </a:avLst>
          </a:prstGeom>
          <a:solidFill>
            <a:srgbClr val="E9ECF2"/>
          </a:solidFill>
          <a:ln/>
        </p:spPr>
      </p:sp>
      <p:sp>
        <p:nvSpPr>
          <p:cNvPr id="17" name="Text 14"/>
          <p:cNvSpPr/>
          <p:nvPr/>
        </p:nvSpPr>
        <p:spPr>
          <a:xfrm>
            <a:off x="1341929" y="8134649"/>
            <a:ext cx="236593" cy="438008"/>
          </a:xfrm>
          <a:prstGeom prst="rect">
            <a:avLst/>
          </a:prstGeom>
          <a:noFill/>
          <a:ln/>
        </p:spPr>
        <p:txBody>
          <a:bodyPr wrap="none" lIns="0" tIns="0" rIns="0" bIns="0" rtlCol="0" anchor="t"/>
          <a:lstStyle/>
          <a:p>
            <a:pPr algn="ctr">
              <a:lnSpc>
                <a:spcPts val="3435"/>
              </a:lnSpc>
            </a:pPr>
            <a:r>
              <a:rPr lang="en-US" sz="3435" dirty="0">
                <a:solidFill>
                  <a:srgbClr val="15213F"/>
                </a:solidFill>
                <a:latin typeface="Roboto Slab" pitchFamily="34" charset="0"/>
                <a:ea typeface="Roboto Slab" pitchFamily="34" charset="-122"/>
                <a:cs typeface="Roboto Slab" pitchFamily="34" charset="-120"/>
              </a:rPr>
              <a:t>3</a:t>
            </a:r>
            <a:endParaRPr lang="en-US" sz="3435" dirty="0"/>
          </a:p>
        </p:txBody>
      </p:sp>
      <p:sp>
        <p:nvSpPr>
          <p:cNvPr id="18" name="Text 15"/>
          <p:cNvSpPr/>
          <p:nvPr/>
        </p:nvSpPr>
        <p:spPr>
          <a:xfrm>
            <a:off x="3066473" y="7988538"/>
            <a:ext cx="5409246" cy="456170"/>
          </a:xfrm>
          <a:prstGeom prst="rect">
            <a:avLst/>
          </a:prstGeom>
          <a:noFill/>
          <a:ln/>
        </p:spPr>
        <p:txBody>
          <a:bodyPr wrap="none" lIns="0" tIns="0" rIns="0" bIns="0" rtlCol="0" anchor="t"/>
          <a:lstStyle/>
          <a:p>
            <a:pPr>
              <a:lnSpc>
                <a:spcPts val="3573"/>
              </a:lnSpc>
            </a:pPr>
            <a:r>
              <a:rPr lang="en-US" sz="2817">
                <a:solidFill>
                  <a:srgbClr val="15213F"/>
                </a:solidFill>
                <a:latin typeface="Roboto Slab" pitchFamily="34" charset="0"/>
                <a:ea typeface="Roboto Slab" pitchFamily="34" charset="-122"/>
                <a:cs typeface="Roboto Slab" pitchFamily="34" charset="-120"/>
              </a:rPr>
              <a:t>Advanced Training Phase</a:t>
            </a:r>
            <a:endParaRPr lang="en-US" sz="2817" dirty="0"/>
          </a:p>
        </p:txBody>
      </p:sp>
      <p:sp>
        <p:nvSpPr>
          <p:cNvPr id="19" name="Text 16"/>
          <p:cNvSpPr/>
          <p:nvPr/>
        </p:nvSpPr>
        <p:spPr>
          <a:xfrm>
            <a:off x="3066473" y="8619781"/>
            <a:ext cx="8477431" cy="934592"/>
          </a:xfrm>
          <a:prstGeom prst="rect">
            <a:avLst/>
          </a:prstGeom>
          <a:noFill/>
          <a:ln/>
        </p:spPr>
        <p:txBody>
          <a:bodyPr wrap="square" lIns="0" tIns="0" rIns="0" bIns="0" rtlCol="0" anchor="t"/>
          <a:lstStyle/>
          <a:p>
            <a:pPr>
              <a:lnSpc>
                <a:spcPts val="3642"/>
              </a:lnSpc>
            </a:pPr>
            <a:r>
              <a:rPr lang="en-US" sz="2267">
                <a:solidFill>
                  <a:srgbClr val="15213F"/>
                </a:solidFill>
                <a:latin typeface="Roboto" pitchFamily="34" charset="0"/>
                <a:ea typeface="Roboto" pitchFamily="34" charset="-122"/>
                <a:cs typeface="Roboto" pitchFamily="34" charset="-120"/>
              </a:rPr>
              <a:t>Specific and technical training for employees who have demonstrated mastery in basic callings.</a:t>
            </a:r>
            <a:endParaRPr lang="en-US" sz="2267" dirty="0"/>
          </a:p>
        </p:txBody>
      </p:sp>
      <p:sp>
        <p:nvSpPr>
          <p:cNvPr id="24" name="Espaço Reservado para Texto 23">
            <a:extLst>
              <a:ext uri="{FF2B5EF4-FFF2-40B4-BE49-F238E27FC236}">
                <a16:creationId xmlns:a16="http://schemas.microsoft.com/office/drawing/2014/main" id="{6A79086B-75E4-72D6-A939-767FFDB423BF}"/>
              </a:ext>
            </a:extLst>
          </p:cNvPr>
          <p:cNvSpPr>
            <a:spLocks noGrp="1"/>
          </p:cNvSpPr>
          <p:nvPr>
            <p:ph type="body" sz="quarter" idx="10"/>
          </p:nvPr>
        </p:nvSpPr>
        <p:spPr/>
        <p:txBody>
          <a:bodyPr/>
          <a:lstStyle/>
          <a:p>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
          <p:cNvSpPr/>
          <p:nvPr/>
        </p:nvSpPr>
        <p:spPr>
          <a:xfrm>
            <a:off x="1168001" y="2297676"/>
            <a:ext cx="17045466" cy="4095053"/>
          </a:xfrm>
          <a:prstGeom prst="rect">
            <a:avLst/>
          </a:prstGeom>
          <a:solidFill>
            <a:srgbClr val="FFFFFF">
              <a:alpha val="4000"/>
            </a:srgbClr>
          </a:solidFill>
          <a:ln/>
        </p:spPr>
        <p:txBody>
          <a:bodyPr/>
          <a:lstStyle/>
          <a:p>
            <a:endParaRPr lang="pt-BR" dirty="0"/>
          </a:p>
        </p:txBody>
      </p:sp>
      <p:sp>
        <p:nvSpPr>
          <p:cNvPr id="22" name="Espaço Reservado para Texto 21">
            <a:extLst>
              <a:ext uri="{FF2B5EF4-FFF2-40B4-BE49-F238E27FC236}">
                <a16:creationId xmlns:a16="http://schemas.microsoft.com/office/drawing/2014/main" id="{7DCE4FFF-FB34-7DF1-7B17-A15B7C0CDE98}"/>
              </a:ext>
            </a:extLst>
          </p:cNvPr>
          <p:cNvSpPr>
            <a:spLocks noGrp="1"/>
          </p:cNvSpPr>
          <p:nvPr>
            <p:ph type="body" sz="quarter" idx="10"/>
          </p:nvPr>
        </p:nvSpPr>
        <p:spPr/>
        <p:txBody>
          <a:bodyPr/>
          <a:lstStyle/>
          <a:p>
            <a:endParaRPr lang="pt-BR"/>
          </a:p>
        </p:txBody>
      </p:sp>
      <p:sp>
        <p:nvSpPr>
          <p:cNvPr id="21" name="Título 20">
            <a:extLst>
              <a:ext uri="{FF2B5EF4-FFF2-40B4-BE49-F238E27FC236}">
                <a16:creationId xmlns:a16="http://schemas.microsoft.com/office/drawing/2014/main" id="{803014F5-CE81-6903-87AC-E2DD16F46F8D}"/>
              </a:ext>
            </a:extLst>
          </p:cNvPr>
          <p:cNvSpPr>
            <a:spLocks noGrp="1"/>
          </p:cNvSpPr>
          <p:nvPr>
            <p:ph type="title"/>
          </p:nvPr>
        </p:nvSpPr>
        <p:spPr>
          <a:xfrm>
            <a:off x="1168001" y="562518"/>
            <a:ext cx="14597598" cy="1053000"/>
          </a:xfrm>
        </p:spPr>
        <p:txBody>
          <a:bodyPr/>
          <a:lstStyle/>
          <a:p>
            <a:r>
              <a:rPr lang="pt-BR" dirty="0" err="1"/>
              <a:t>Analysis</a:t>
            </a:r>
            <a:r>
              <a:rPr lang="pt-BR" dirty="0"/>
              <a:t> </a:t>
            </a:r>
            <a:r>
              <a:rPr lang="pt-BR" dirty="0" err="1"/>
              <a:t>and</a:t>
            </a:r>
            <a:r>
              <a:rPr lang="pt-BR" dirty="0"/>
              <a:t> </a:t>
            </a:r>
            <a:r>
              <a:rPr lang="pt-BR" dirty="0" err="1"/>
              <a:t>Results</a:t>
            </a:r>
            <a:endParaRPr lang="pt-BR" dirty="0"/>
          </a:p>
        </p:txBody>
      </p:sp>
      <p:pic>
        <p:nvPicPr>
          <p:cNvPr id="35" name="Imagem 34">
            <a:extLst>
              <a:ext uri="{FF2B5EF4-FFF2-40B4-BE49-F238E27FC236}">
                <a16:creationId xmlns:a16="http://schemas.microsoft.com/office/drawing/2014/main" id="{5D6BC3A6-5F5F-5D90-2EBA-3D49FDA64C3C}"/>
              </a:ext>
            </a:extLst>
          </p:cNvPr>
          <p:cNvPicPr>
            <a:picLocks noChangeAspect="1"/>
          </p:cNvPicPr>
          <p:nvPr/>
        </p:nvPicPr>
        <p:blipFill>
          <a:blip r:embed="rId3"/>
          <a:stretch>
            <a:fillRect/>
          </a:stretch>
        </p:blipFill>
        <p:spPr>
          <a:xfrm>
            <a:off x="1130968" y="1592593"/>
            <a:ext cx="15112947" cy="7419082"/>
          </a:xfrm>
          <a:prstGeom prst="rect">
            <a:avLst/>
          </a:prstGeom>
        </p:spPr>
      </p:pic>
    </p:spTree>
    <p:extLst>
      <p:ext uri="{BB962C8B-B14F-4D97-AF65-F5344CB8AC3E}">
        <p14:creationId xmlns:p14="http://schemas.microsoft.com/office/powerpoint/2010/main" val="238506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187473" y="2490936"/>
            <a:ext cx="15251588" cy="1060252"/>
          </a:xfrm>
          <a:prstGeom prst="rect">
            <a:avLst/>
          </a:prstGeom>
          <a:noFill/>
          <a:ln/>
        </p:spPr>
        <p:txBody>
          <a:bodyPr wrap="none" lIns="0" tIns="0" rIns="0" bIns="0" rtlCol="0" anchor="t"/>
          <a:lstStyle/>
          <a:p>
            <a:pPr>
              <a:lnSpc>
                <a:spcPts val="8314"/>
              </a:lnSpc>
            </a:pPr>
            <a:r>
              <a:rPr lang="en-US" sz="6665" b="1">
                <a:solidFill>
                  <a:srgbClr val="333F70"/>
                </a:solidFill>
                <a:latin typeface="Unbounded" pitchFamily="34" charset="0"/>
                <a:ea typeface="Unbounded" pitchFamily="34" charset="-122"/>
                <a:cs typeface="Unbounded" pitchFamily="34" charset="-120"/>
              </a:rPr>
              <a:t>Analysis of the Pre-VOC Situation</a:t>
            </a:r>
            <a:endParaRPr lang="en-US" sz="6665" dirty="0"/>
          </a:p>
        </p:txBody>
      </p:sp>
      <p:sp>
        <p:nvSpPr>
          <p:cNvPr id="3" name="Text 1"/>
          <p:cNvSpPr/>
          <p:nvPr/>
        </p:nvSpPr>
        <p:spPr>
          <a:xfrm>
            <a:off x="1187473" y="4399226"/>
            <a:ext cx="5357871" cy="1060252"/>
          </a:xfrm>
          <a:prstGeom prst="rect">
            <a:avLst/>
          </a:prstGeom>
          <a:noFill/>
          <a:ln/>
        </p:spPr>
        <p:txBody>
          <a:bodyPr wrap="square" lIns="0" tIns="0" rIns="0" bIns="0" rtlCol="0" anchor="t"/>
          <a:lstStyle/>
          <a:p>
            <a:pPr>
              <a:lnSpc>
                <a:spcPts val="4123"/>
              </a:lnSpc>
            </a:pPr>
            <a:r>
              <a:rPr lang="en-US" sz="3298" b="1">
                <a:solidFill>
                  <a:srgbClr val="333F70"/>
                </a:solidFill>
                <a:latin typeface="Unbounded" pitchFamily="34" charset="0"/>
                <a:ea typeface="Unbounded" pitchFamily="34" charset="-122"/>
                <a:cs typeface="Unbounded" pitchFamily="34" charset="-120"/>
              </a:rPr>
              <a:t>Basic Knowledge</a:t>
            </a:r>
            <a:endParaRPr lang="en-US" sz="3298" dirty="0"/>
          </a:p>
        </p:txBody>
      </p:sp>
      <p:sp>
        <p:nvSpPr>
          <p:cNvPr id="4" name="Text 2"/>
          <p:cNvSpPr/>
          <p:nvPr/>
        </p:nvSpPr>
        <p:spPr>
          <a:xfrm>
            <a:off x="1187473" y="5798660"/>
            <a:ext cx="5357871" cy="2714441"/>
          </a:xfrm>
          <a:prstGeom prst="rect">
            <a:avLst/>
          </a:prstGeom>
          <a:noFill/>
          <a:ln/>
        </p:spPr>
        <p:txBody>
          <a:bodyPr wrap="square" lIns="0" tIns="0" rIns="0" bIns="0" rtlCol="0" anchor="t"/>
          <a:lstStyle/>
          <a:p>
            <a:pPr>
              <a:lnSpc>
                <a:spcPts val="4260"/>
              </a:lnSpc>
            </a:pPr>
            <a:r>
              <a:rPr lang="en-US" sz="2611">
                <a:solidFill>
                  <a:srgbClr val="333F70"/>
                </a:solidFill>
                <a:latin typeface="Open Sans" pitchFamily="34" charset="0"/>
                <a:ea typeface="Open Sans" pitchFamily="34" charset="-122"/>
                <a:cs typeface="Open Sans" pitchFamily="34" charset="-120"/>
              </a:rPr>
              <a:t>Less than 30% of employees demonstrated basic knowledge about the equipment, indicating the need for more comprehensive training.</a:t>
            </a:r>
            <a:endParaRPr lang="en-US" sz="2611" dirty="0"/>
          </a:p>
        </p:txBody>
      </p:sp>
      <p:sp>
        <p:nvSpPr>
          <p:cNvPr id="5" name="Text 3"/>
          <p:cNvSpPr/>
          <p:nvPr/>
        </p:nvSpPr>
        <p:spPr>
          <a:xfrm>
            <a:off x="7383399" y="4399226"/>
            <a:ext cx="5357871" cy="1060252"/>
          </a:xfrm>
          <a:prstGeom prst="rect">
            <a:avLst/>
          </a:prstGeom>
          <a:noFill/>
          <a:ln/>
        </p:spPr>
        <p:txBody>
          <a:bodyPr wrap="square" lIns="0" tIns="0" rIns="0" bIns="0" rtlCol="0" anchor="t"/>
          <a:lstStyle/>
          <a:p>
            <a:pPr>
              <a:lnSpc>
                <a:spcPts val="4123"/>
              </a:lnSpc>
            </a:pPr>
            <a:r>
              <a:rPr lang="en-US" sz="3298" b="1">
                <a:solidFill>
                  <a:srgbClr val="333F70"/>
                </a:solidFill>
                <a:latin typeface="Unbounded" pitchFamily="34" charset="0"/>
                <a:ea typeface="Unbounded" pitchFamily="34" charset="-122"/>
                <a:cs typeface="Unbounded" pitchFamily="34" charset="-120"/>
              </a:rPr>
              <a:t>Training Required</a:t>
            </a:r>
            <a:endParaRPr lang="en-US" sz="3298" dirty="0"/>
          </a:p>
        </p:txBody>
      </p:sp>
      <p:sp>
        <p:nvSpPr>
          <p:cNvPr id="6" name="Text 4"/>
          <p:cNvSpPr/>
          <p:nvPr/>
        </p:nvSpPr>
        <p:spPr>
          <a:xfrm>
            <a:off x="7383399" y="5798660"/>
            <a:ext cx="5357871" cy="2171553"/>
          </a:xfrm>
          <a:prstGeom prst="rect">
            <a:avLst/>
          </a:prstGeom>
          <a:noFill/>
          <a:ln/>
        </p:spPr>
        <p:txBody>
          <a:bodyPr wrap="square" lIns="0" tIns="0" rIns="0" bIns="0" rtlCol="0" anchor="t"/>
          <a:lstStyle/>
          <a:p>
            <a:pPr>
              <a:lnSpc>
                <a:spcPts val="4260"/>
              </a:lnSpc>
            </a:pPr>
            <a:r>
              <a:rPr lang="en-US" sz="2611">
                <a:solidFill>
                  <a:srgbClr val="333F70"/>
                </a:solidFill>
                <a:latin typeface="Open Sans" pitchFamily="34" charset="0"/>
                <a:ea typeface="Open Sans" pitchFamily="34" charset="-122"/>
                <a:cs typeface="Open Sans" pitchFamily="34" charset="-120"/>
              </a:rPr>
              <a:t>The need for basic training in various areas, especially in equipment and processes, has become evident.</a:t>
            </a:r>
            <a:endParaRPr lang="en-US" sz="2611" dirty="0"/>
          </a:p>
        </p:txBody>
      </p:sp>
      <p:sp>
        <p:nvSpPr>
          <p:cNvPr id="7" name="Text 5"/>
          <p:cNvSpPr/>
          <p:nvPr/>
        </p:nvSpPr>
        <p:spPr>
          <a:xfrm>
            <a:off x="13579326" y="4399226"/>
            <a:ext cx="5056648" cy="530126"/>
          </a:xfrm>
          <a:prstGeom prst="rect">
            <a:avLst/>
          </a:prstGeom>
          <a:noFill/>
          <a:ln/>
        </p:spPr>
        <p:txBody>
          <a:bodyPr wrap="none" lIns="0" tIns="0" rIns="0" bIns="0" rtlCol="0" anchor="t"/>
          <a:lstStyle/>
          <a:p>
            <a:pPr>
              <a:lnSpc>
                <a:spcPts val="4123"/>
              </a:lnSpc>
            </a:pPr>
            <a:r>
              <a:rPr lang="en-US" sz="3298" b="1">
                <a:solidFill>
                  <a:srgbClr val="333F70"/>
                </a:solidFill>
                <a:latin typeface="Unbounded" pitchFamily="34" charset="0"/>
                <a:ea typeface="Unbounded" pitchFamily="34" charset="-122"/>
                <a:cs typeface="Unbounded" pitchFamily="34" charset="-120"/>
              </a:rPr>
              <a:t>Initial Methodology</a:t>
            </a:r>
            <a:endParaRPr lang="en-US" sz="3298" dirty="0"/>
          </a:p>
        </p:txBody>
      </p:sp>
      <p:sp>
        <p:nvSpPr>
          <p:cNvPr id="8" name="Text 6"/>
          <p:cNvSpPr/>
          <p:nvPr/>
        </p:nvSpPr>
        <p:spPr>
          <a:xfrm>
            <a:off x="13760125" y="5798660"/>
            <a:ext cx="5357871" cy="2714441"/>
          </a:xfrm>
          <a:prstGeom prst="rect">
            <a:avLst/>
          </a:prstGeom>
          <a:noFill/>
          <a:ln/>
        </p:spPr>
        <p:txBody>
          <a:bodyPr wrap="square" lIns="0" tIns="0" rIns="0" bIns="0" rtlCol="0" anchor="t"/>
          <a:lstStyle/>
          <a:p>
            <a:pPr>
              <a:lnSpc>
                <a:spcPts val="4260"/>
              </a:lnSpc>
            </a:pPr>
            <a:r>
              <a:rPr lang="en-US" sz="2611">
                <a:solidFill>
                  <a:srgbClr val="333F70"/>
                </a:solidFill>
                <a:latin typeface="Open Sans" pitchFamily="34" charset="0"/>
                <a:ea typeface="Open Sans" pitchFamily="34" charset="-122"/>
                <a:cs typeface="Open Sans" pitchFamily="34" charset="-120"/>
              </a:rPr>
              <a:t>The initial methodology was based on face-to-face interviews to assess the level of knowledge of employees, a slow and inefficient process.</a:t>
            </a:r>
            <a:endParaRPr lang="en-US" sz="2611" dirty="0"/>
          </a:p>
        </p:txBody>
      </p:sp>
      <p:sp>
        <p:nvSpPr>
          <p:cNvPr id="10" name="Espaço Reservado para Texto 9">
            <a:extLst>
              <a:ext uri="{FF2B5EF4-FFF2-40B4-BE49-F238E27FC236}">
                <a16:creationId xmlns:a16="http://schemas.microsoft.com/office/drawing/2014/main" id="{6203B33E-32C8-31DA-CC59-53BE7A35B0AD}"/>
              </a:ext>
            </a:extLst>
          </p:cNvPr>
          <p:cNvSpPr>
            <a:spLocks noGrp="1"/>
          </p:cNvSpPr>
          <p:nvPr>
            <p:ph type="body" sz="quarter" idx="10"/>
          </p:nvPr>
        </p:nvSpPr>
        <p:spPr/>
        <p:txBody>
          <a:bodyPr/>
          <a:lstStyle/>
          <a:p>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 y="0"/>
            <a:ext cx="7539567" cy="11309350"/>
          </a:xfrm>
          <a:prstGeom prst="rect">
            <a:avLst/>
          </a:prstGeom>
        </p:spPr>
      </p:pic>
      <p:sp>
        <p:nvSpPr>
          <p:cNvPr id="3" name="Text 0"/>
          <p:cNvSpPr/>
          <p:nvPr/>
        </p:nvSpPr>
        <p:spPr>
          <a:xfrm>
            <a:off x="8532005" y="1060416"/>
            <a:ext cx="10581245" cy="1772322"/>
          </a:xfrm>
          <a:prstGeom prst="rect">
            <a:avLst/>
          </a:prstGeom>
          <a:noFill/>
          <a:ln/>
        </p:spPr>
        <p:txBody>
          <a:bodyPr wrap="square" lIns="0" tIns="0" rIns="0" bIns="0" rtlCol="0" anchor="t"/>
          <a:lstStyle/>
          <a:p>
            <a:pPr>
              <a:lnSpc>
                <a:spcPts val="6940"/>
              </a:lnSpc>
            </a:pPr>
            <a:r>
              <a:rPr lang="en-US" sz="5566" b="1">
                <a:solidFill>
                  <a:srgbClr val="333F70"/>
                </a:solidFill>
                <a:latin typeface="Unbounded" pitchFamily="34" charset="0"/>
                <a:ea typeface="Unbounded" pitchFamily="34" charset="-122"/>
                <a:cs typeface="Unbounded" pitchFamily="34" charset="-120"/>
              </a:rPr>
              <a:t>Positive Results of the VOC Methodology</a:t>
            </a:r>
            <a:endParaRPr lang="en-US" sz="5566" dirty="0"/>
          </a:p>
        </p:txBody>
      </p:sp>
      <p:sp>
        <p:nvSpPr>
          <p:cNvPr id="4" name="Shape 1"/>
          <p:cNvSpPr/>
          <p:nvPr/>
        </p:nvSpPr>
        <p:spPr>
          <a:xfrm>
            <a:off x="8532005" y="3576877"/>
            <a:ext cx="637951" cy="637951"/>
          </a:xfrm>
          <a:prstGeom prst="roundRect">
            <a:avLst>
              <a:gd name="adj" fmla="val 18669"/>
            </a:avLst>
          </a:prstGeom>
          <a:solidFill>
            <a:srgbClr val="D6F5EE"/>
          </a:solidFill>
          <a:ln w="7620">
            <a:solidFill>
              <a:srgbClr val="BCDBD4"/>
            </a:solidFill>
            <a:prstDash val="solid"/>
          </a:ln>
        </p:spPr>
      </p:sp>
      <p:sp>
        <p:nvSpPr>
          <p:cNvPr id="5" name="Text 2"/>
          <p:cNvSpPr/>
          <p:nvPr/>
        </p:nvSpPr>
        <p:spPr>
          <a:xfrm>
            <a:off x="8740293" y="3683066"/>
            <a:ext cx="221214" cy="425410"/>
          </a:xfrm>
          <a:prstGeom prst="rect">
            <a:avLst/>
          </a:prstGeom>
          <a:noFill/>
          <a:ln/>
        </p:spPr>
        <p:txBody>
          <a:bodyPr wrap="none" lIns="0" tIns="0" rIns="0" bIns="0" rtlCol="0" anchor="t"/>
          <a:lstStyle/>
          <a:p>
            <a:pPr algn="ctr">
              <a:lnSpc>
                <a:spcPts val="3298"/>
              </a:lnSpc>
            </a:pPr>
            <a:r>
              <a:rPr lang="en-US" sz="3298" b="1" dirty="0">
                <a:solidFill>
                  <a:srgbClr val="333F70"/>
                </a:solidFill>
                <a:latin typeface="Unbounded" pitchFamily="34" charset="0"/>
                <a:ea typeface="Unbounded" pitchFamily="34" charset="-122"/>
                <a:cs typeface="Unbounded" pitchFamily="34" charset="-120"/>
              </a:rPr>
              <a:t>1</a:t>
            </a:r>
            <a:endParaRPr lang="en-US" sz="3298" dirty="0"/>
          </a:p>
        </p:txBody>
      </p:sp>
      <p:sp>
        <p:nvSpPr>
          <p:cNvPr id="6" name="Text 3"/>
          <p:cNvSpPr/>
          <p:nvPr/>
        </p:nvSpPr>
        <p:spPr>
          <a:xfrm>
            <a:off x="9453507" y="3576876"/>
            <a:ext cx="6048342" cy="442917"/>
          </a:xfrm>
          <a:prstGeom prst="rect">
            <a:avLst/>
          </a:prstGeom>
          <a:noFill/>
          <a:ln/>
        </p:spPr>
        <p:txBody>
          <a:bodyPr wrap="none" lIns="0" tIns="0" rIns="0" bIns="0" rtlCol="0" anchor="t"/>
          <a:lstStyle/>
          <a:p>
            <a:pPr>
              <a:lnSpc>
                <a:spcPts val="3435"/>
              </a:lnSpc>
            </a:pPr>
            <a:r>
              <a:rPr lang="en-US" sz="2748" b="1">
                <a:solidFill>
                  <a:srgbClr val="333F70"/>
                </a:solidFill>
                <a:latin typeface="Unbounded" pitchFamily="34" charset="0"/>
                <a:ea typeface="Unbounded" pitchFamily="34" charset="-122"/>
                <a:cs typeface="Unbounded" pitchFamily="34" charset="-120"/>
              </a:rPr>
              <a:t>Evolution of Knowledge</a:t>
            </a:r>
            <a:endParaRPr lang="en-US" sz="2748" dirty="0"/>
          </a:p>
        </p:txBody>
      </p:sp>
      <p:sp>
        <p:nvSpPr>
          <p:cNvPr id="7" name="Text 4"/>
          <p:cNvSpPr/>
          <p:nvPr/>
        </p:nvSpPr>
        <p:spPr>
          <a:xfrm>
            <a:off x="9453507" y="4189793"/>
            <a:ext cx="9659743" cy="1360657"/>
          </a:xfrm>
          <a:prstGeom prst="rect">
            <a:avLst/>
          </a:prstGeom>
          <a:noFill/>
          <a:ln/>
        </p:spPr>
        <p:txBody>
          <a:bodyPr wrap="square" lIns="0" tIns="0" rIns="0" bIns="0" rtlCol="0" anchor="t"/>
          <a:lstStyle/>
          <a:p>
            <a:pPr>
              <a:lnSpc>
                <a:spcPts val="3504"/>
              </a:lnSpc>
            </a:pPr>
            <a:r>
              <a:rPr lang="en-US" sz="2199">
                <a:solidFill>
                  <a:srgbClr val="333F70"/>
                </a:solidFill>
                <a:latin typeface="Open Sans" pitchFamily="34" charset="0"/>
                <a:ea typeface="Open Sans" pitchFamily="34" charset="-122"/>
                <a:cs typeface="Open Sans" pitchFamily="34" charset="-120"/>
              </a:rPr>
              <a:t>With the implementation of the VOC Methodology, more than 50% of the team now feels confident to solve complex problems related to equipment.</a:t>
            </a:r>
            <a:endParaRPr lang="en-US" sz="2199" dirty="0"/>
          </a:p>
        </p:txBody>
      </p:sp>
      <p:sp>
        <p:nvSpPr>
          <p:cNvPr id="8" name="Shape 5"/>
          <p:cNvSpPr/>
          <p:nvPr/>
        </p:nvSpPr>
        <p:spPr>
          <a:xfrm>
            <a:off x="8532005" y="6152895"/>
            <a:ext cx="637951" cy="637951"/>
          </a:xfrm>
          <a:prstGeom prst="roundRect">
            <a:avLst>
              <a:gd name="adj" fmla="val 18669"/>
            </a:avLst>
          </a:prstGeom>
          <a:solidFill>
            <a:srgbClr val="D6F5EE"/>
          </a:solidFill>
          <a:ln w="7620">
            <a:solidFill>
              <a:srgbClr val="BCDBD4"/>
            </a:solidFill>
            <a:prstDash val="solid"/>
          </a:ln>
        </p:spPr>
      </p:sp>
      <p:sp>
        <p:nvSpPr>
          <p:cNvPr id="9" name="Text 6"/>
          <p:cNvSpPr/>
          <p:nvPr/>
        </p:nvSpPr>
        <p:spPr>
          <a:xfrm>
            <a:off x="8673372" y="6259085"/>
            <a:ext cx="355217" cy="425410"/>
          </a:xfrm>
          <a:prstGeom prst="rect">
            <a:avLst/>
          </a:prstGeom>
          <a:noFill/>
          <a:ln/>
        </p:spPr>
        <p:txBody>
          <a:bodyPr wrap="none" lIns="0" tIns="0" rIns="0" bIns="0" rtlCol="0" anchor="t"/>
          <a:lstStyle/>
          <a:p>
            <a:pPr algn="ctr">
              <a:lnSpc>
                <a:spcPts val="3298"/>
              </a:lnSpc>
            </a:pPr>
            <a:r>
              <a:rPr lang="en-US" sz="3298" b="1" dirty="0">
                <a:solidFill>
                  <a:srgbClr val="333F70"/>
                </a:solidFill>
                <a:latin typeface="Unbounded" pitchFamily="34" charset="0"/>
                <a:ea typeface="Unbounded" pitchFamily="34" charset="-122"/>
                <a:cs typeface="Unbounded" pitchFamily="34" charset="-120"/>
              </a:rPr>
              <a:t>2</a:t>
            </a:r>
            <a:endParaRPr lang="en-US" sz="3298" dirty="0"/>
          </a:p>
        </p:txBody>
      </p:sp>
      <p:sp>
        <p:nvSpPr>
          <p:cNvPr id="10" name="Text 7"/>
          <p:cNvSpPr/>
          <p:nvPr/>
        </p:nvSpPr>
        <p:spPr>
          <a:xfrm>
            <a:off x="9453508" y="6152894"/>
            <a:ext cx="5068755" cy="442917"/>
          </a:xfrm>
          <a:prstGeom prst="rect">
            <a:avLst/>
          </a:prstGeom>
          <a:noFill/>
          <a:ln/>
        </p:spPr>
        <p:txBody>
          <a:bodyPr wrap="none" lIns="0" tIns="0" rIns="0" bIns="0" rtlCol="0" anchor="t"/>
          <a:lstStyle/>
          <a:p>
            <a:pPr>
              <a:lnSpc>
                <a:spcPts val="3435"/>
              </a:lnSpc>
            </a:pPr>
            <a:r>
              <a:rPr lang="en-US" sz="2748" b="1">
                <a:solidFill>
                  <a:srgbClr val="333F70"/>
                </a:solidFill>
                <a:latin typeface="Unbounded" pitchFamily="34" charset="0"/>
                <a:ea typeface="Unbounded" pitchFamily="34" charset="-122"/>
                <a:cs typeface="Unbounded" pitchFamily="34" charset="-120"/>
              </a:rPr>
              <a:t>Increased Confidence</a:t>
            </a:r>
            <a:endParaRPr lang="en-US" sz="2748" dirty="0"/>
          </a:p>
        </p:txBody>
      </p:sp>
      <p:sp>
        <p:nvSpPr>
          <p:cNvPr id="11" name="Text 8"/>
          <p:cNvSpPr/>
          <p:nvPr/>
        </p:nvSpPr>
        <p:spPr>
          <a:xfrm>
            <a:off x="9453507" y="6790846"/>
            <a:ext cx="9659743" cy="1360657"/>
          </a:xfrm>
          <a:prstGeom prst="rect">
            <a:avLst/>
          </a:prstGeom>
          <a:noFill/>
          <a:ln/>
        </p:spPr>
        <p:txBody>
          <a:bodyPr wrap="square" lIns="0" tIns="0" rIns="0" bIns="0" rtlCol="0" anchor="t"/>
          <a:lstStyle/>
          <a:p>
            <a:pPr>
              <a:lnSpc>
                <a:spcPts val="3504"/>
              </a:lnSpc>
            </a:pPr>
            <a:r>
              <a:rPr lang="en-US" sz="2199">
                <a:solidFill>
                  <a:srgbClr val="333F70"/>
                </a:solidFill>
                <a:latin typeface="Open Sans" pitchFamily="34" charset="0"/>
                <a:ea typeface="Open Sans" pitchFamily="34" charset="-122"/>
                <a:cs typeface="Open Sans" pitchFamily="34" charset="-120"/>
              </a:rPr>
              <a:t>Employee perceptions have evolved from "basic knowledge" to "effective skill" in handling equipment, reflecting the effectiveness of training.</a:t>
            </a:r>
            <a:endParaRPr lang="en-US" sz="2199" dirty="0"/>
          </a:p>
        </p:txBody>
      </p:sp>
      <p:sp>
        <p:nvSpPr>
          <p:cNvPr id="12" name="Shape 9"/>
          <p:cNvSpPr/>
          <p:nvPr/>
        </p:nvSpPr>
        <p:spPr>
          <a:xfrm>
            <a:off x="8532005" y="8728914"/>
            <a:ext cx="637951" cy="637951"/>
          </a:xfrm>
          <a:prstGeom prst="roundRect">
            <a:avLst>
              <a:gd name="adj" fmla="val 18669"/>
            </a:avLst>
          </a:prstGeom>
          <a:solidFill>
            <a:srgbClr val="D6F5EE"/>
          </a:solidFill>
          <a:ln w="7620">
            <a:solidFill>
              <a:srgbClr val="BCDBD4"/>
            </a:solidFill>
            <a:prstDash val="solid"/>
          </a:ln>
        </p:spPr>
      </p:sp>
      <p:sp>
        <p:nvSpPr>
          <p:cNvPr id="13" name="Text 10"/>
          <p:cNvSpPr/>
          <p:nvPr/>
        </p:nvSpPr>
        <p:spPr>
          <a:xfrm>
            <a:off x="8672554" y="8835103"/>
            <a:ext cx="356853" cy="425410"/>
          </a:xfrm>
          <a:prstGeom prst="rect">
            <a:avLst/>
          </a:prstGeom>
          <a:noFill/>
          <a:ln/>
        </p:spPr>
        <p:txBody>
          <a:bodyPr wrap="none" lIns="0" tIns="0" rIns="0" bIns="0" rtlCol="0" anchor="t"/>
          <a:lstStyle/>
          <a:p>
            <a:pPr algn="ctr">
              <a:lnSpc>
                <a:spcPts val="3298"/>
              </a:lnSpc>
            </a:pPr>
            <a:r>
              <a:rPr lang="en-US" sz="3298" b="1" dirty="0">
                <a:solidFill>
                  <a:srgbClr val="333F70"/>
                </a:solidFill>
                <a:latin typeface="Unbounded" pitchFamily="34" charset="0"/>
                <a:ea typeface="Unbounded" pitchFamily="34" charset="-122"/>
                <a:cs typeface="Unbounded" pitchFamily="34" charset="-120"/>
              </a:rPr>
              <a:t>3</a:t>
            </a:r>
            <a:endParaRPr lang="en-US" sz="3298" dirty="0"/>
          </a:p>
        </p:txBody>
      </p:sp>
      <p:sp>
        <p:nvSpPr>
          <p:cNvPr id="14" name="Text 11"/>
          <p:cNvSpPr/>
          <p:nvPr/>
        </p:nvSpPr>
        <p:spPr>
          <a:xfrm>
            <a:off x="9453508" y="8728913"/>
            <a:ext cx="3779110" cy="442917"/>
          </a:xfrm>
          <a:prstGeom prst="rect">
            <a:avLst/>
          </a:prstGeom>
          <a:noFill/>
          <a:ln/>
        </p:spPr>
        <p:txBody>
          <a:bodyPr wrap="none" lIns="0" tIns="0" rIns="0" bIns="0" rtlCol="0" anchor="t"/>
          <a:lstStyle/>
          <a:p>
            <a:pPr>
              <a:lnSpc>
                <a:spcPts val="3435"/>
              </a:lnSpc>
            </a:pPr>
            <a:r>
              <a:rPr lang="en-US" sz="2748" b="1">
                <a:solidFill>
                  <a:srgbClr val="333F70"/>
                </a:solidFill>
                <a:latin typeface="Unbounded" pitchFamily="34" charset="0"/>
                <a:ea typeface="Unbounded" pitchFamily="34" charset="-122"/>
                <a:cs typeface="Unbounded" pitchFamily="34" charset="-120"/>
              </a:rPr>
              <a:t>Positive Impact</a:t>
            </a:r>
            <a:endParaRPr lang="en-US" sz="2748" dirty="0"/>
          </a:p>
        </p:txBody>
      </p:sp>
      <p:sp>
        <p:nvSpPr>
          <p:cNvPr id="15" name="Text 12"/>
          <p:cNvSpPr/>
          <p:nvPr/>
        </p:nvSpPr>
        <p:spPr>
          <a:xfrm>
            <a:off x="9453507" y="9062757"/>
            <a:ext cx="9659743" cy="907105"/>
          </a:xfrm>
          <a:prstGeom prst="rect">
            <a:avLst/>
          </a:prstGeom>
          <a:noFill/>
          <a:ln/>
        </p:spPr>
        <p:txBody>
          <a:bodyPr wrap="square" lIns="0" tIns="0" rIns="0" bIns="0" rtlCol="0" anchor="t"/>
          <a:lstStyle/>
          <a:p>
            <a:pPr>
              <a:lnSpc>
                <a:spcPts val="3504"/>
              </a:lnSpc>
            </a:pPr>
            <a:r>
              <a:rPr lang="en-US" sz="2199">
                <a:solidFill>
                  <a:srgbClr val="333F70"/>
                </a:solidFill>
                <a:latin typeface="Open Sans" pitchFamily="34" charset="0"/>
                <a:ea typeface="Open Sans" pitchFamily="34" charset="-122"/>
                <a:cs typeface="Open Sans" pitchFamily="34" charset="-120"/>
              </a:rPr>
              <a:t>The increase in employee satisfaction and competence in relation to the training carried out shows the success of the VOC Methodology.</a:t>
            </a:r>
            <a:endParaRPr lang="en-US" sz="2199" dirty="0"/>
          </a:p>
        </p:txBody>
      </p:sp>
      <p:sp>
        <p:nvSpPr>
          <p:cNvPr id="17" name="Espaço Reservado para Texto 16">
            <a:extLst>
              <a:ext uri="{FF2B5EF4-FFF2-40B4-BE49-F238E27FC236}">
                <a16:creationId xmlns:a16="http://schemas.microsoft.com/office/drawing/2014/main" id="{92220538-09B0-E1AC-4560-C70C17E182EC}"/>
              </a:ext>
            </a:extLst>
          </p:cNvPr>
          <p:cNvSpPr>
            <a:spLocks noGrp="1"/>
          </p:cNvSpPr>
          <p:nvPr>
            <p:ph type="body" sz="quarter" idx="10"/>
          </p:nvPr>
        </p:nvSpPr>
        <p:spPr/>
        <p:txBody>
          <a:bodyPr/>
          <a:lstStyle/>
          <a:p>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275347" y="2490936"/>
            <a:ext cx="14023125" cy="1060252"/>
          </a:xfrm>
          <a:prstGeom prst="rect">
            <a:avLst/>
          </a:prstGeom>
          <a:noFill/>
          <a:ln/>
        </p:spPr>
        <p:txBody>
          <a:bodyPr wrap="none" lIns="0" tIns="0" rIns="0" bIns="0" rtlCol="0" anchor="t"/>
          <a:lstStyle/>
          <a:p>
            <a:pPr>
              <a:lnSpc>
                <a:spcPts val="8314"/>
              </a:lnSpc>
            </a:pPr>
            <a:r>
              <a:rPr lang="en-US" sz="6665" b="1">
                <a:solidFill>
                  <a:srgbClr val="003050"/>
                </a:solidFill>
                <a:latin typeface="+mj-lt"/>
                <a:ea typeface="Roboto Slab" pitchFamily="34" charset="-122"/>
                <a:cs typeface="Roboto Slab" pitchFamily="34" charset="-120"/>
              </a:rPr>
              <a:t>Positive Impact of Training</a:t>
            </a:r>
            <a:endParaRPr lang="en-US" sz="6665" b="1" dirty="0">
              <a:solidFill>
                <a:srgbClr val="003050"/>
              </a:solidFill>
              <a:latin typeface="+mj-lt"/>
            </a:endParaRPr>
          </a:p>
        </p:txBody>
      </p:sp>
      <p:sp>
        <p:nvSpPr>
          <p:cNvPr id="3" name="Text 1"/>
          <p:cNvSpPr/>
          <p:nvPr/>
        </p:nvSpPr>
        <p:spPr>
          <a:xfrm>
            <a:off x="1187473" y="4399226"/>
            <a:ext cx="4566444" cy="530126"/>
          </a:xfrm>
          <a:prstGeom prst="rect">
            <a:avLst/>
          </a:prstGeom>
          <a:noFill/>
          <a:ln/>
        </p:spPr>
        <p:txBody>
          <a:bodyPr wrap="none" lIns="0" tIns="0" rIns="0" bIns="0" rtlCol="0" anchor="t"/>
          <a:lstStyle/>
          <a:p>
            <a:pPr>
              <a:lnSpc>
                <a:spcPts val="4123"/>
              </a:lnSpc>
            </a:pPr>
            <a:r>
              <a:rPr lang="en-US" sz="3298">
                <a:solidFill>
                  <a:srgbClr val="003050"/>
                </a:solidFill>
                <a:latin typeface="Roboto Slab" pitchFamily="34" charset="0"/>
                <a:ea typeface="Roboto Slab" pitchFamily="34" charset="-122"/>
                <a:cs typeface="Roboto Slab" pitchFamily="34" charset="-120"/>
              </a:rPr>
              <a:t>Increased Confidence</a:t>
            </a:r>
            <a:endParaRPr lang="en-US" sz="3298" dirty="0">
              <a:solidFill>
                <a:srgbClr val="003050"/>
              </a:solidFill>
            </a:endParaRPr>
          </a:p>
        </p:txBody>
      </p:sp>
      <p:sp>
        <p:nvSpPr>
          <p:cNvPr id="4" name="Text 2"/>
          <p:cNvSpPr/>
          <p:nvPr/>
        </p:nvSpPr>
        <p:spPr>
          <a:xfrm>
            <a:off x="1168492" y="5815557"/>
            <a:ext cx="5357871" cy="2714441"/>
          </a:xfrm>
          <a:prstGeom prst="rect">
            <a:avLst/>
          </a:prstGeom>
          <a:noFill/>
          <a:ln/>
        </p:spPr>
        <p:txBody>
          <a:bodyPr wrap="square" lIns="0" tIns="0" rIns="0" bIns="0" rtlCol="0" anchor="t"/>
          <a:lstStyle/>
          <a:p>
            <a:pPr>
              <a:lnSpc>
                <a:spcPts val="4260"/>
              </a:lnSpc>
            </a:pPr>
            <a:r>
              <a:rPr lang="en-US" sz="2611">
                <a:solidFill>
                  <a:srgbClr val="15213F"/>
                </a:solidFill>
                <a:latin typeface="Roboto" pitchFamily="34" charset="0"/>
                <a:ea typeface="Roboto" pitchFamily="34" charset="-122"/>
                <a:cs typeface="Roboto" pitchFamily="34" charset="-120"/>
              </a:rPr>
              <a:t>Employees feel more confident to handle equipment, solving complex problems and offering effective solutions.</a:t>
            </a:r>
            <a:endParaRPr lang="en-US" sz="2611" dirty="0"/>
          </a:p>
        </p:txBody>
      </p:sp>
      <p:sp>
        <p:nvSpPr>
          <p:cNvPr id="5" name="Text 3"/>
          <p:cNvSpPr/>
          <p:nvPr/>
        </p:nvSpPr>
        <p:spPr>
          <a:xfrm>
            <a:off x="7383399" y="4399226"/>
            <a:ext cx="5357871" cy="1060252"/>
          </a:xfrm>
          <a:prstGeom prst="rect">
            <a:avLst/>
          </a:prstGeom>
          <a:noFill/>
          <a:ln/>
        </p:spPr>
        <p:txBody>
          <a:bodyPr wrap="square" lIns="0" tIns="0" rIns="0" bIns="0" rtlCol="0" anchor="t"/>
          <a:lstStyle/>
          <a:p>
            <a:pPr>
              <a:lnSpc>
                <a:spcPts val="4123"/>
              </a:lnSpc>
            </a:pPr>
            <a:r>
              <a:rPr lang="en-US" sz="3298">
                <a:solidFill>
                  <a:srgbClr val="003050"/>
                </a:solidFill>
                <a:latin typeface="Roboto Slab" pitchFamily="34" charset="0"/>
                <a:ea typeface="Roboto Slab" pitchFamily="34" charset="-122"/>
                <a:cs typeface="Roboto Slab" pitchFamily="34" charset="-120"/>
              </a:rPr>
              <a:t>Improving the Quality of Work</a:t>
            </a:r>
            <a:endParaRPr lang="en-US" sz="3298" dirty="0">
              <a:solidFill>
                <a:srgbClr val="003050"/>
              </a:solidFill>
            </a:endParaRPr>
          </a:p>
        </p:txBody>
      </p:sp>
      <p:sp>
        <p:nvSpPr>
          <p:cNvPr id="6" name="Text 4"/>
          <p:cNvSpPr/>
          <p:nvPr/>
        </p:nvSpPr>
        <p:spPr>
          <a:xfrm>
            <a:off x="7383399" y="5798660"/>
            <a:ext cx="5357871" cy="2714441"/>
          </a:xfrm>
          <a:prstGeom prst="rect">
            <a:avLst/>
          </a:prstGeom>
          <a:noFill/>
          <a:ln/>
        </p:spPr>
        <p:txBody>
          <a:bodyPr wrap="square" lIns="0" tIns="0" rIns="0" bIns="0" rtlCol="0" anchor="t"/>
          <a:lstStyle/>
          <a:p>
            <a:pPr>
              <a:lnSpc>
                <a:spcPts val="4260"/>
              </a:lnSpc>
            </a:pPr>
            <a:r>
              <a:rPr lang="en-US" sz="2611">
                <a:solidFill>
                  <a:srgbClr val="15213F"/>
                </a:solidFill>
                <a:latin typeface="Roboto" pitchFamily="34" charset="0"/>
                <a:ea typeface="Roboto" pitchFamily="34" charset="-122"/>
                <a:cs typeface="Roboto" pitchFamily="34" charset="-120"/>
              </a:rPr>
              <a:t>The knowledge acquired allows the team to carry out the work more efficiently, minimizing errors and increasing the quality of customer service and patient and user safety.</a:t>
            </a:r>
            <a:endParaRPr lang="en-US" sz="2611" dirty="0"/>
          </a:p>
        </p:txBody>
      </p:sp>
      <p:sp>
        <p:nvSpPr>
          <p:cNvPr id="7" name="Text 5"/>
          <p:cNvSpPr/>
          <p:nvPr/>
        </p:nvSpPr>
        <p:spPr>
          <a:xfrm>
            <a:off x="13579325" y="4399226"/>
            <a:ext cx="4562191" cy="530126"/>
          </a:xfrm>
          <a:prstGeom prst="rect">
            <a:avLst/>
          </a:prstGeom>
          <a:noFill/>
          <a:ln/>
        </p:spPr>
        <p:txBody>
          <a:bodyPr wrap="none" lIns="0" tIns="0" rIns="0" bIns="0" rtlCol="0" anchor="t"/>
          <a:lstStyle/>
          <a:p>
            <a:pPr>
              <a:lnSpc>
                <a:spcPts val="4123"/>
              </a:lnSpc>
            </a:pPr>
            <a:r>
              <a:rPr lang="en-US" sz="3298">
                <a:solidFill>
                  <a:srgbClr val="003050"/>
                </a:solidFill>
                <a:latin typeface="Roboto Slab" pitchFamily="34" charset="0"/>
                <a:ea typeface="Roboto Slab" pitchFamily="34" charset="-122"/>
                <a:cs typeface="Roboto Slab" pitchFamily="34" charset="-120"/>
              </a:rPr>
              <a:t>Professional Satisfaction</a:t>
            </a:r>
            <a:endParaRPr lang="en-US" sz="3298" dirty="0">
              <a:solidFill>
                <a:srgbClr val="003050"/>
              </a:solidFill>
            </a:endParaRPr>
          </a:p>
        </p:txBody>
      </p:sp>
      <p:sp>
        <p:nvSpPr>
          <p:cNvPr id="8" name="Text 6"/>
          <p:cNvSpPr/>
          <p:nvPr/>
        </p:nvSpPr>
        <p:spPr>
          <a:xfrm>
            <a:off x="13598306" y="5777390"/>
            <a:ext cx="5357871" cy="2714441"/>
          </a:xfrm>
          <a:prstGeom prst="rect">
            <a:avLst/>
          </a:prstGeom>
          <a:noFill/>
          <a:ln/>
        </p:spPr>
        <p:txBody>
          <a:bodyPr wrap="square" lIns="0" tIns="0" rIns="0" bIns="0" rtlCol="0" anchor="t"/>
          <a:lstStyle/>
          <a:p>
            <a:pPr>
              <a:lnSpc>
                <a:spcPts val="4260"/>
              </a:lnSpc>
            </a:pPr>
            <a:r>
              <a:rPr lang="en-US" sz="2611">
                <a:solidFill>
                  <a:srgbClr val="15213F"/>
                </a:solidFill>
                <a:latin typeface="Roboto" pitchFamily="34" charset="0"/>
                <a:ea typeface="Roboto" pitchFamily="34" charset="-122"/>
                <a:cs typeface="Roboto" pitchFamily="34" charset="-120"/>
              </a:rPr>
              <a:t>The team feels valued and motivated by the investment in their professional development, increasing engagement and productivity.</a:t>
            </a:r>
            <a:endParaRPr lang="en-US" sz="2611" dirty="0"/>
          </a:p>
        </p:txBody>
      </p:sp>
      <p:sp>
        <p:nvSpPr>
          <p:cNvPr id="10" name="Espaço Reservado para Texto 9">
            <a:extLst>
              <a:ext uri="{FF2B5EF4-FFF2-40B4-BE49-F238E27FC236}">
                <a16:creationId xmlns:a16="http://schemas.microsoft.com/office/drawing/2014/main" id="{28A5ADDE-373B-53C8-DA54-65ADAD87B236}"/>
              </a:ext>
            </a:extLst>
          </p:cNvPr>
          <p:cNvSpPr>
            <a:spLocks noGrp="1"/>
          </p:cNvSpPr>
          <p:nvPr>
            <p:ph type="body" sz="quarter" idx="10"/>
          </p:nvPr>
        </p:nvSpPr>
        <p:spPr/>
        <p:txBody>
          <a:bodyPr/>
          <a:lstStyle/>
          <a:p>
            <a:endParaRPr lang="pt-BR"/>
          </a:p>
        </p:txBody>
      </p:sp>
    </p:spTree>
  </p:cSld>
  <p:clrMapOvr>
    <a:masterClrMapping/>
  </p:clrMapOvr>
</p:sld>
</file>

<file path=ppt/theme/theme1.xml><?xml version="1.0" encoding="utf-8"?>
<a:theme xmlns:a="http://schemas.openxmlformats.org/drawingml/2006/main" name="Office Theme">
  <a:themeElements>
    <a:clrScheme name="Einstein">
      <a:dk1>
        <a:srgbClr val="003050"/>
      </a:dk1>
      <a:lt1>
        <a:srgbClr val="FFFFFF"/>
      </a:lt1>
      <a:dk2>
        <a:srgbClr val="012D30"/>
      </a:dk2>
      <a:lt2>
        <a:srgbClr val="00E8B8"/>
      </a:lt2>
      <a:accent1>
        <a:srgbClr val="00605D"/>
      </a:accent1>
      <a:accent2>
        <a:srgbClr val="012D30"/>
      </a:accent2>
      <a:accent3>
        <a:srgbClr val="003050"/>
      </a:accent3>
      <a:accent4>
        <a:srgbClr val="F5DFE1"/>
      </a:accent4>
      <a:accent5>
        <a:srgbClr val="D8D8D8"/>
      </a:accent5>
      <a:accent6>
        <a:srgbClr val="00E8B8"/>
      </a:accent6>
      <a:hlink>
        <a:srgbClr val="F5DFE1"/>
      </a:hlink>
      <a:folHlink>
        <a:srgbClr val="00605D"/>
      </a:folHlink>
    </a:clrScheme>
    <a:fontScheme name="Personalizada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570</Words>
  <Application>Microsoft Office PowerPoint</Application>
  <PresentationFormat>Personalizar</PresentationFormat>
  <Paragraphs>72</Paragraphs>
  <Slides>11</Slides>
  <Notes>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11</vt:i4>
      </vt:variant>
    </vt:vector>
  </HeadingPairs>
  <TitlesOfParts>
    <vt:vector size="19" baseType="lpstr">
      <vt:lpstr>Segoe UI</vt:lpstr>
      <vt:lpstr>Roboto Slab</vt:lpstr>
      <vt:lpstr>Lato</vt:lpstr>
      <vt:lpstr>Open Sans</vt:lpstr>
      <vt:lpstr>Unbounded</vt:lpstr>
      <vt:lpstr>Arial</vt:lpstr>
      <vt:lpstr>Roboto</vt:lpstr>
      <vt:lpstr>Office Theme</vt:lpstr>
      <vt:lpstr>Apresentação do PowerPoint</vt:lpstr>
      <vt:lpstr>Apresentação do PowerPoint</vt:lpstr>
      <vt:lpstr>Apresentação do PowerPoint</vt:lpstr>
      <vt:lpstr>Defining Objectives and Goals</vt:lpstr>
      <vt:lpstr>Apresentação do PowerPoint</vt:lpstr>
      <vt:lpstr>Analysis and Results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Orientações importantes</dc:title>
  <dc:creator>Aline Torrieri Camargo</dc:creator>
  <cp:lastModifiedBy>Filipe Moreira Simionato</cp:lastModifiedBy>
  <cp:revision>43</cp:revision>
  <dcterms:modified xsi:type="dcterms:W3CDTF">2024-09-26T18:08:33Z</dcterms:modified>
</cp:coreProperties>
</file>