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3" r:id="rId5"/>
    <p:sldId id="264" r:id="rId6"/>
    <p:sldId id="265" r:id="rId7"/>
    <p:sldId id="268" r:id="rId8"/>
    <p:sldId id="266" r:id="rId9"/>
    <p:sldId id="261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94718"/>
  </p:normalViewPr>
  <p:slideViewPr>
    <p:cSldViewPr snapToGrid="0" snapToObjects="1">
      <p:cViewPr varScale="1">
        <p:scale>
          <a:sx n="81" d="100"/>
          <a:sy n="81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1B039-D7C7-4152-A8DE-E7A41DD1A76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8D12D-98B9-44B5-B850-DB304B191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8D12D-98B9-44B5-B850-DB304B1919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1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327" y="3652932"/>
            <a:ext cx="11226800" cy="1468436"/>
          </a:xfrm>
        </p:spPr>
        <p:txBody>
          <a:bodyPr anchor="t"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Variation in Electrode Impedances After Cochlear Implant Surgery </a:t>
            </a:r>
            <a:br>
              <a:rPr lang="en-US" sz="4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endParaRPr lang="es-MX" sz="4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5121368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Yassin Abdelsamad, PhD</a:t>
            </a:r>
          </a:p>
          <a:p>
            <a:r>
              <a:rPr lang="en-US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Research Dept.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Manager, MED-EL, </a:t>
            </a:r>
            <a:r>
              <a:rPr lang="en-US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Saudi Arabia </a:t>
            </a:r>
          </a:p>
          <a:p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3252247"/>
            <a:ext cx="10702380" cy="16025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Dr. Yassin Abdelsamad</a:t>
            </a:r>
          </a:p>
          <a:p>
            <a:pPr marL="0" indent="0"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Dr. Salman Alhabib</a:t>
            </a:r>
          </a:p>
          <a:p>
            <a:pPr marL="0" indent="0"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Dr. Medhat Yousef</a:t>
            </a:r>
          </a:p>
          <a:p>
            <a:pPr marL="0" indent="0"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Dr. Farid Alzhrani</a:t>
            </a:r>
          </a:p>
          <a:p>
            <a:pPr marL="0" indent="0"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Prof. Abdulrahman Hagr</a:t>
            </a: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Background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694712"/>
            <a:ext cx="11205726" cy="48946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Cochlear Implantation (CI) is a popular surgery performed to treat the hearing impaired with profound sensorineural hearing loss.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Electrode impedance is the resistance to the current flow in the perilymph when a voltage is applied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It’s measured Intra- and Post CI surgery to confirm the device integrity and functionality.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7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It also help in determining the appropriate levels of electric stimulation and monitoring any unexpected issues.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E6919-8F6F-4EF6-8B1A-479C5641E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279" y="2359001"/>
            <a:ext cx="3129503" cy="1760347"/>
          </a:xfrm>
          <a:prstGeom prst="rect">
            <a:avLst/>
          </a:prstGeom>
        </p:spPr>
      </p:pic>
      <p:pic>
        <p:nvPicPr>
          <p:cNvPr id="1028" name="Picture 4" descr="SONNET 2 Audio Processor | MED-EL Pro">
            <a:extLst>
              <a:ext uri="{FF2B5EF4-FFF2-40B4-BE49-F238E27FC236}">
                <a16:creationId xmlns:a16="http://schemas.microsoft.com/office/drawing/2014/main" id="{76AD59A8-55C1-4CED-A452-7849F42D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7" y="2358408"/>
            <a:ext cx="2655347" cy="1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52C82-4C70-4048-8522-121A5F951150}"/>
              </a:ext>
            </a:extLst>
          </p:cNvPr>
          <p:cNvSpPr txBox="1"/>
          <p:nvPr/>
        </p:nvSpPr>
        <p:spPr>
          <a:xfrm>
            <a:off x="1353040" y="4101388"/>
            <a:ext cx="1994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Poppins Light" pitchFamily="2" charset="77"/>
                <a:cs typeface="Poppins Light" pitchFamily="2" charset="77"/>
              </a:rPr>
              <a:t>External Device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7C6FA-9F8E-4E6E-8F37-0DDE3DAB4AA9}"/>
              </a:ext>
            </a:extLst>
          </p:cNvPr>
          <p:cNvSpPr txBox="1"/>
          <p:nvPr/>
        </p:nvSpPr>
        <p:spPr>
          <a:xfrm>
            <a:off x="4836084" y="4131214"/>
            <a:ext cx="2029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Poppins Light" pitchFamily="2" charset="77"/>
                <a:cs typeface="Poppins Light" pitchFamily="2" charset="77"/>
              </a:rPr>
              <a:t>Internal Device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0" name="Picture 6" descr="Cochlear Medal Advanced Bionics devices - Durban Cochlear Implant Programme">
            <a:extLst>
              <a:ext uri="{FF2B5EF4-FFF2-40B4-BE49-F238E27FC236}">
                <a16:creationId xmlns:a16="http://schemas.microsoft.com/office/drawing/2014/main" id="{0C38EB27-3B0E-4C26-8643-7EA02752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37" y="2306105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1561512" cy="914400"/>
          </a:xfrm>
        </p:spPr>
        <p:txBody>
          <a:bodyPr anchor="t"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 that will benefit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2375554"/>
            <a:ext cx="10702380" cy="37758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rPr>
              <a:t>Primary Objective: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To monitor and assess the variation in the electrical impedance of CI electrode arrays at different time points up to one year after the surgery.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rPr>
              <a:t>Secondary Objective: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To predict the normal variation trending so that the programmers can detect any irregular variations.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Patients, Clinical Audiologists, Clinical Engineers, and CI professionals could get benefits from this work.</a:t>
            </a: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Methods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and </a:t>
            </a:r>
            <a:r>
              <a:rPr lang="en-US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Materials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1507384" cy="42587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 retrospective study in KAESC, Riyadh, Saudi Arabia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30 ears implanted with CI and received their external devices after one month from the surgery.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Normal inner ear anatomy;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Implanted with the same electrode array (MED-EL; Flex28);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Implantation was performed through same surgical approach;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Normal intraoperative measurements;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Normal electrode position inside the cochlea.</a:t>
            </a:r>
          </a:p>
          <a:p>
            <a:pPr marL="0" indent="0"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 electrode impedances along the 12 electrodes of electrode arrays were measured during the activation session and at 3, 6, and 12 months after the surgery. </a:t>
            </a:r>
          </a:p>
        </p:txBody>
      </p:sp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753386"/>
            <a:ext cx="10702380" cy="43980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 the included subjects, the mean electrode impedance measured at the activation session was 7.15 KΩ. Then, this value keeps decreasing till the period of one year.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 recorded values were 6.29, 5.98, and 5.67 KΩ at three, six, and twelve-month after device activation.</a:t>
            </a:r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9A26C54-5F68-40B9-984D-453FF84F4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5" y="3516442"/>
            <a:ext cx="4085309" cy="2873967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A56EAEF9-520E-4C22-8ED6-9DED4E96E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65" y="3565199"/>
            <a:ext cx="4180560" cy="25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753386"/>
            <a:ext cx="10702380" cy="43980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For the studied cases, the mean impedance values after one year were significantly lower than the values recorded during the first activation session (20.5% lower, p &lt; 0.05).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A275A07-2190-4E83-9155-CC684B73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99" y="3017715"/>
            <a:ext cx="4526063" cy="34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Conclusiones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 electrode impedance is very important factor to be measured during and after the CI surgery.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 electrode impedance of the cochlear implant electrode array keeps decreasing gradually after the device activation.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It reaches the stable values after 6 to 12 months regardless the continues increase in the electrical stimulation levels. </a:t>
            </a:r>
          </a:p>
        </p:txBody>
      </p:sp>
    </p:spTree>
    <p:extLst>
      <p:ext uri="{BB962C8B-B14F-4D97-AF65-F5344CB8AC3E}">
        <p14:creationId xmlns:p14="http://schemas.microsoft.com/office/powerpoint/2010/main" val="25684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b="1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Yassin Abdelsamad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sv-SE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Yassin.samad@gmail.com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sv-SE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Cairo, Egypt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447</Words>
  <Application>Microsoft Office PowerPoint</Application>
  <PresentationFormat>Widescreen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Poppins Light</vt:lpstr>
      <vt:lpstr>Poppins Medium</vt:lpstr>
      <vt:lpstr>Wingdings</vt:lpstr>
      <vt:lpstr>Tema de Office</vt:lpstr>
      <vt:lpstr>Variation in Electrode Impedances After Cochlear Implant Surgery  </vt:lpstr>
      <vt:lpstr>The Team / Workgroup</vt:lpstr>
      <vt:lpstr>Background</vt:lpstr>
      <vt:lpstr>Goals of the project and final users that will benefit</vt:lpstr>
      <vt:lpstr>Methods and Materials</vt:lpstr>
      <vt:lpstr>Results</vt:lpstr>
      <vt:lpstr>Results</vt:lpstr>
      <vt:lpstr>Conclusiones</vt:lpstr>
      <vt:lpstr>Yassin Abdelsamad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Yassin Samad</cp:lastModifiedBy>
  <cp:revision>27</cp:revision>
  <dcterms:created xsi:type="dcterms:W3CDTF">2021-09-01T19:24:00Z</dcterms:created>
  <dcterms:modified xsi:type="dcterms:W3CDTF">2021-10-11T09:29:19Z</dcterms:modified>
</cp:coreProperties>
</file>