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/>
    <p:restoredTop sz="94720"/>
  </p:normalViewPr>
  <p:slideViewPr>
    <p:cSldViewPr snapToGrid="0" snapToObjects="1">
      <p:cViewPr varScale="1">
        <p:scale>
          <a:sx n="215" d="100"/>
          <a:sy n="215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16/10/21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37" y="3652932"/>
            <a:ext cx="11226800" cy="1468436"/>
          </a:xfrm>
        </p:spPr>
        <p:txBody>
          <a:bodyPr anchor="t">
            <a:no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Women in Clinical Engineering as leaders in Healthcare</a:t>
            </a:r>
            <a:br>
              <a:rPr lang="es-MX" sz="3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What can everyone learn from their knowledge and experience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121368"/>
            <a:ext cx="11226800" cy="1468436"/>
          </a:xfrm>
        </p:spPr>
        <p:txBody>
          <a:bodyPr>
            <a:normAutofit lnSpcReduction="10000"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Dikeldi Modipia</a:t>
            </a:r>
          </a:p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Priyanka Upendra, MS, CHTM, AAMIF</a:t>
            </a:r>
          </a:p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Jennifer DeFrancesco, DHA, FACHE, CHTM </a:t>
            </a:r>
          </a:p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Shija Daniels, B Eng, PGDBA</a:t>
            </a: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493" y="1892676"/>
            <a:ext cx="2651045" cy="4258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Dikeledi Modipa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South Africa</a:t>
            </a: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Priyanka Upendra, MS, CHTM, AAMIF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Director, Customer Success 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USA</a:t>
            </a:r>
          </a:p>
          <a:p>
            <a:pPr marL="0" indent="0"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86230F7-8FFF-461D-8680-56D4CA51AC90}"/>
              </a:ext>
            </a:extLst>
          </p:cNvPr>
          <p:cNvSpPr txBox="1">
            <a:spLocks/>
          </p:cNvSpPr>
          <p:nvPr/>
        </p:nvSpPr>
        <p:spPr>
          <a:xfrm>
            <a:off x="9011519" y="1776719"/>
            <a:ext cx="3074464" cy="4258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Jennifer DeFrancesco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Associate Medical Center Director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USA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Shija Daniel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Clinical Engineering Specialist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South Africa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2CE523F-53B4-44A2-B9BE-F6EEEB0F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87" y="4022047"/>
            <a:ext cx="1651368" cy="2329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55" y="3717108"/>
            <a:ext cx="1846978" cy="2273202"/>
          </a:xfrm>
          <a:prstGeom prst="rect">
            <a:avLst/>
          </a:prstGeom>
        </p:spPr>
      </p:pic>
      <p:pic>
        <p:nvPicPr>
          <p:cNvPr id="9" name="Picture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D6983BFC-686C-3E40-A4BB-A665B62C3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454" y="1534509"/>
            <a:ext cx="2019022" cy="2023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ED5BA-03FC-FF44-B2B7-AD4CA9EAD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54" y="1571623"/>
            <a:ext cx="1886634" cy="23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This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team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Will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illustrate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perspective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women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in Clinical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their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role in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delivery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as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well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as share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their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unique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perspectives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experiences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 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Dikeldi Modipa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What and who are clinical engineering technicians ?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How do they factor into the running of the hospital ?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How can we ensure that the clinical engineering technicians are supported ?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What can be learnt from clinical engineering technicians and the actual department? 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</a:rPr>
              <a:t>How do we ensure the continuation and growth of the industry ?</a:t>
            </a:r>
          </a:p>
        </p:txBody>
      </p:sp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Priyanka Upendra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Unique skillsets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women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leaders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bring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HTM/CE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field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: </a:t>
            </a:r>
          </a:p>
          <a:p>
            <a:pPr lvl="1"/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Emotional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intelligence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influence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 diverse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population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lvl="1"/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Ability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adapt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changing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technological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programmatic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trends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lvl="1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Exclusive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communication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skills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that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drive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quality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interactions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with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clinicians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HTM/CE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team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members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marL="457200" lvl="1" indent="0">
              <a:buNone/>
            </a:pP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Challenges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women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leaders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face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in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HTM/CE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field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: </a:t>
            </a:r>
          </a:p>
          <a:p>
            <a:pPr lvl="1"/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Disparities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related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age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gender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lvl="1"/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Indifferent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perception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communication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skills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lvl="1"/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Ability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to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express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confidently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while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addressing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 diverse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population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857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Jennifer DeFrancesco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Importance of acquired diversity in Clinical Engineering or strengthening of patient outcomes organizational goals</a:t>
            </a:r>
          </a:p>
          <a:p>
            <a:pPr lvl="1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Diverse patient populations necessitate diverse skill sets in healthcare staff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Need to understand patient needs and values, especially in “post-covid” time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Public Health &amp; International Health</a:t>
            </a:r>
          </a:p>
          <a:p>
            <a:pPr lvl="1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Daily Work</a:t>
            </a:r>
          </a:p>
          <a:p>
            <a:pPr lvl="1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Research</a:t>
            </a:r>
          </a:p>
          <a:p>
            <a:pPr lvl="1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Publication</a:t>
            </a:r>
          </a:p>
          <a:p>
            <a:pPr lvl="1"/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Don’t be afraid to use CE skills and data in more closely related health delivery paradigms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Need for standardization</a:t>
            </a:r>
          </a:p>
          <a:p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Sweat equity</a:t>
            </a: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Shija Daniel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pPr marL="0" indent="0">
              <a:buNone/>
            </a:pP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CE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Value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 </a:t>
            </a:r>
            <a:r>
              <a:rPr lang="es-MX" sz="20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Proposition</a:t>
            </a:r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:</a:t>
            </a:r>
          </a:p>
          <a:p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Lack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 of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Recognition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Changing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dynamics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 </a:t>
            </a:r>
          </a:p>
          <a:p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Positioned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for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  <a:latin typeface="Poppins Light"/>
              </a:rPr>
              <a:t> </a:t>
            </a:r>
            <a:r>
              <a:rPr lang="es-MX" sz="1600" dirty="0" err="1">
                <a:solidFill>
                  <a:schemeClr val="bg2">
                    <a:lumMod val="25000"/>
                  </a:schemeClr>
                </a:solidFill>
                <a:latin typeface="Poppins Light"/>
              </a:rPr>
              <a:t>success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  <a:p>
            <a:pPr lvl="2"/>
            <a:endParaRPr lang="es-MX" sz="1600" dirty="0">
              <a:solidFill>
                <a:schemeClr val="bg2">
                  <a:lumMod val="25000"/>
                </a:schemeClr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39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Jennifer DeFrancesco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jdefrancesco21@gmail.com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CED Collaborator, USA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081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334</Words>
  <Application>Microsoft Macintosh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Medium</vt:lpstr>
      <vt:lpstr>Tema de Office</vt:lpstr>
      <vt:lpstr>Women in Clinical Engineering as leaders in Healthcare What can everyone learn from their knowledge and experience</vt:lpstr>
      <vt:lpstr>The Team / Workgroup</vt:lpstr>
      <vt:lpstr>Description</vt:lpstr>
      <vt:lpstr>Dikeldi Modipa</vt:lpstr>
      <vt:lpstr>Priyanka Upendra</vt:lpstr>
      <vt:lpstr>Jennifer DeFrancesco</vt:lpstr>
      <vt:lpstr>Shija Daniel</vt:lpstr>
      <vt:lpstr>Jennifer DeFrancesco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Nick Oyler</cp:lastModifiedBy>
  <cp:revision>26</cp:revision>
  <dcterms:created xsi:type="dcterms:W3CDTF">2021-09-01T19:24:00Z</dcterms:created>
  <dcterms:modified xsi:type="dcterms:W3CDTF">2021-10-16T16:14:41Z</dcterms:modified>
</cp:coreProperties>
</file>